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48" r:id="rId2"/>
    <p:sldId id="262" r:id="rId3"/>
    <p:sldId id="261" r:id="rId4"/>
    <p:sldId id="276" r:id="rId5"/>
    <p:sldId id="350" r:id="rId6"/>
    <p:sldId id="354" r:id="rId7"/>
    <p:sldId id="358" r:id="rId8"/>
    <p:sldId id="366" r:id="rId9"/>
    <p:sldId id="398" r:id="rId10"/>
    <p:sldId id="363" r:id="rId11"/>
    <p:sldId id="361" r:id="rId12"/>
    <p:sldId id="364" r:id="rId13"/>
    <p:sldId id="412" r:id="rId14"/>
    <p:sldId id="372" r:id="rId15"/>
    <p:sldId id="376" r:id="rId16"/>
    <p:sldId id="384" r:id="rId17"/>
    <p:sldId id="386" r:id="rId18"/>
    <p:sldId id="374" r:id="rId19"/>
    <p:sldId id="404" r:id="rId20"/>
    <p:sldId id="400" r:id="rId21"/>
    <p:sldId id="408" r:id="rId22"/>
    <p:sldId id="378" r:id="rId23"/>
    <p:sldId id="379" r:id="rId24"/>
    <p:sldId id="380" r:id="rId25"/>
    <p:sldId id="409" r:id="rId26"/>
    <p:sldId id="417" r:id="rId27"/>
    <p:sldId id="399" r:id="rId28"/>
    <p:sldId id="382" r:id="rId29"/>
    <p:sldId id="414" r:id="rId30"/>
    <p:sldId id="415" r:id="rId31"/>
    <p:sldId id="323" r:id="rId32"/>
    <p:sldId id="312" r:id="rId33"/>
    <p:sldId id="295" r:id="rId34"/>
    <p:sldId id="390" r:id="rId35"/>
    <p:sldId id="413" r:id="rId36"/>
    <p:sldId id="416" r:id="rId37"/>
    <p:sldId id="388" r:id="rId38"/>
    <p:sldId id="313" r:id="rId39"/>
    <p:sldId id="275" r:id="rId40"/>
    <p:sldId id="285" r:id="rId41"/>
    <p:sldId id="405" r:id="rId42"/>
    <p:sldId id="391" r:id="rId43"/>
    <p:sldId id="315" r:id="rId44"/>
    <p:sldId id="394" r:id="rId45"/>
    <p:sldId id="365" r:id="rId46"/>
    <p:sldId id="411" r:id="rId47"/>
    <p:sldId id="345" r:id="rId4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660"/>
  </p:normalViewPr>
  <p:slideViewPr>
    <p:cSldViewPr>
      <p:cViewPr varScale="1">
        <p:scale>
          <a:sx n="74" d="100"/>
          <a:sy n="74" d="100"/>
        </p:scale>
        <p:origin x="116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D474A2-F3B5-464C-8173-AAC02CCC7F01}" type="doc">
      <dgm:prSet loTypeId="urn:microsoft.com/office/officeart/2005/8/layout/orgChart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A60CB21F-CE0C-4D4A-A0AA-D4B95EA06E7A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800" b="1" i="0" dirty="0" smtClean="0">
              <a:solidFill>
                <a:srgbClr val="C00000"/>
              </a:solidFill>
            </a:rPr>
            <a:t>АКТИВНІ МЕТОДИ НАВЧАННЯ</a:t>
          </a:r>
          <a:endParaRPr lang="uk-UA" sz="2800" b="1" i="0" dirty="0">
            <a:solidFill>
              <a:srgbClr val="C00000"/>
            </a:solidFill>
          </a:endParaRPr>
        </a:p>
      </dgm:t>
    </dgm:pt>
    <dgm:pt modelId="{F0B5B469-E50D-4769-AEC4-C6B719E21108}" type="parTrans" cxnId="{CC5EAED4-B18E-45CA-A9B2-05DD65CF2E11}">
      <dgm:prSet/>
      <dgm:spPr/>
      <dgm:t>
        <a:bodyPr/>
        <a:lstStyle/>
        <a:p>
          <a:endParaRPr lang="uk-UA"/>
        </a:p>
      </dgm:t>
    </dgm:pt>
    <dgm:pt modelId="{815FDA84-17A7-4F87-AEF5-ECA105D1339C}" type="sibTrans" cxnId="{CC5EAED4-B18E-45CA-A9B2-05DD65CF2E11}">
      <dgm:prSet/>
      <dgm:spPr/>
      <dgm:t>
        <a:bodyPr/>
        <a:lstStyle/>
        <a:p>
          <a:endParaRPr lang="uk-UA"/>
        </a:p>
      </dgm:t>
    </dgm:pt>
    <dgm:pt modelId="{1C78A707-D6C9-4586-81DD-EA4745C9FBCC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1600" b="1" i="0" dirty="0" smtClean="0">
              <a:solidFill>
                <a:srgbClr val="002060"/>
              </a:solidFill>
            </a:rPr>
            <a:t>Завершення</a:t>
          </a:r>
        </a:p>
        <a:p>
          <a:r>
            <a:rPr lang="uk-UA" sz="1200" b="1" i="0" dirty="0" smtClean="0">
              <a:solidFill>
                <a:srgbClr val="002060"/>
              </a:solidFill>
            </a:rPr>
            <a:t>Оцінка заняття та  здобутих знань</a:t>
          </a:r>
          <a:endParaRPr lang="uk-UA" sz="1200" b="1" i="0" dirty="0">
            <a:solidFill>
              <a:srgbClr val="002060"/>
            </a:solidFill>
          </a:endParaRPr>
        </a:p>
      </dgm:t>
    </dgm:pt>
    <dgm:pt modelId="{30CAEA9D-C485-4594-937C-CDAAA57F2494}" type="parTrans" cxnId="{0F104EEF-1304-4FF5-AC99-0582DD638CA7}">
      <dgm:prSet/>
      <dgm:spPr/>
      <dgm:t>
        <a:bodyPr/>
        <a:lstStyle/>
        <a:p>
          <a:endParaRPr lang="uk-UA"/>
        </a:p>
      </dgm:t>
    </dgm:pt>
    <dgm:pt modelId="{6D11532C-47A3-4F8A-95A1-3A9EAD05BEE9}" type="sibTrans" cxnId="{0F104EEF-1304-4FF5-AC99-0582DD638CA7}">
      <dgm:prSet/>
      <dgm:spPr/>
      <dgm:t>
        <a:bodyPr/>
        <a:lstStyle/>
        <a:p>
          <a:endParaRPr lang="uk-UA"/>
        </a:p>
      </dgm:t>
    </dgm:pt>
    <dgm:pt modelId="{4A48DC9A-592D-4B44-A6FC-57E58BC78521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50000"/>
            </a:lnSpc>
          </a:pPr>
          <a:r>
            <a:rPr lang="uk-UA" sz="1600" b="1" i="0" dirty="0" smtClean="0">
              <a:solidFill>
                <a:srgbClr val="002060"/>
              </a:solidFill>
            </a:rPr>
            <a:t>Перерва</a:t>
          </a:r>
        </a:p>
        <a:p>
          <a:pPr>
            <a:lnSpc>
              <a:spcPct val="90000"/>
            </a:lnSpc>
          </a:pPr>
          <a:r>
            <a:rPr lang="uk-UA" sz="1000" b="1" i="0" dirty="0" smtClean="0">
              <a:solidFill>
                <a:srgbClr val="002060"/>
              </a:solidFill>
            </a:rPr>
            <a:t>Відпочинок, перезавантаження</a:t>
          </a:r>
        </a:p>
        <a:p>
          <a:pPr>
            <a:lnSpc>
              <a:spcPct val="90000"/>
            </a:lnSpc>
          </a:pPr>
          <a:r>
            <a:rPr lang="uk-UA" sz="1000" b="1" i="0" dirty="0" smtClean="0">
              <a:solidFill>
                <a:srgbClr val="002060"/>
              </a:solidFill>
            </a:rPr>
            <a:t> </a:t>
          </a:r>
          <a:endParaRPr lang="uk-UA" sz="1000" b="1" i="0" dirty="0">
            <a:solidFill>
              <a:srgbClr val="002060"/>
            </a:solidFill>
          </a:endParaRPr>
        </a:p>
      </dgm:t>
    </dgm:pt>
    <dgm:pt modelId="{6770009D-BA4A-41C3-882C-F94F0F158923}" type="parTrans" cxnId="{3C326960-4185-404D-BE54-8C27805F9CD6}">
      <dgm:prSet/>
      <dgm:spPr/>
      <dgm:t>
        <a:bodyPr/>
        <a:lstStyle/>
        <a:p>
          <a:endParaRPr lang="uk-UA"/>
        </a:p>
      </dgm:t>
    </dgm:pt>
    <dgm:pt modelId="{FD6BBDED-3EAC-40E1-9892-825743FD4AFF}" type="sibTrans" cxnId="{3C326960-4185-404D-BE54-8C27805F9CD6}">
      <dgm:prSet/>
      <dgm:spPr/>
      <dgm:t>
        <a:bodyPr/>
        <a:lstStyle/>
        <a:p>
          <a:endParaRPr lang="uk-UA"/>
        </a:p>
      </dgm:t>
    </dgm:pt>
    <dgm:pt modelId="{BFE6DC2B-565A-4FFC-9B13-D76F9AC881FE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600" b="1" i="0" dirty="0" smtClean="0">
              <a:solidFill>
                <a:srgbClr val="002060"/>
              </a:solidFill>
            </a:rPr>
            <a:t>Основна частина</a:t>
          </a:r>
        </a:p>
        <a:p>
          <a:r>
            <a:rPr lang="uk-UA" sz="1000" b="1" i="0" dirty="0" smtClean="0">
              <a:solidFill>
                <a:srgbClr val="002060"/>
              </a:solidFill>
            </a:rPr>
            <a:t>Активізація розумової, навчальної, пізнавальної діяльностей</a:t>
          </a:r>
          <a:endParaRPr lang="uk-UA" sz="1000" b="1" i="0" dirty="0">
            <a:solidFill>
              <a:srgbClr val="002060"/>
            </a:solidFill>
          </a:endParaRPr>
        </a:p>
      </dgm:t>
    </dgm:pt>
    <dgm:pt modelId="{A32BEEF7-B48F-464B-A898-727261169BFE}" type="parTrans" cxnId="{BB1036BC-2256-4C93-84FB-F065AE0D665B}">
      <dgm:prSet/>
      <dgm:spPr/>
      <dgm:t>
        <a:bodyPr/>
        <a:lstStyle/>
        <a:p>
          <a:endParaRPr lang="uk-UA"/>
        </a:p>
      </dgm:t>
    </dgm:pt>
    <dgm:pt modelId="{16DC8E22-97A0-4B87-ADB0-020611C8E4A7}" type="sibTrans" cxnId="{BB1036BC-2256-4C93-84FB-F065AE0D665B}">
      <dgm:prSet/>
      <dgm:spPr/>
      <dgm:t>
        <a:bodyPr/>
        <a:lstStyle/>
        <a:p>
          <a:endParaRPr lang="uk-UA"/>
        </a:p>
      </dgm:t>
    </dgm:pt>
    <dgm:pt modelId="{01919E5D-4336-4A6F-B2CA-48F751D830F4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b="1" i="0" dirty="0" smtClean="0">
              <a:solidFill>
                <a:srgbClr val="002060"/>
              </a:solidFill>
            </a:rPr>
            <a:t>“ Ділова гра ”</a:t>
          </a:r>
        </a:p>
        <a:p>
          <a:r>
            <a:rPr lang="uk-UA" b="1" i="0" dirty="0" smtClean="0">
              <a:solidFill>
                <a:srgbClr val="002060"/>
              </a:solidFill>
            </a:rPr>
            <a:t>Флеш-картки Ментальні карти</a:t>
          </a:r>
        </a:p>
        <a:p>
          <a:r>
            <a:rPr lang="uk-UA" b="1" i="0" dirty="0" smtClean="0">
              <a:solidFill>
                <a:srgbClr val="002060"/>
              </a:solidFill>
            </a:rPr>
            <a:t>Метод проектів</a:t>
          </a:r>
        </a:p>
        <a:p>
          <a:r>
            <a:rPr lang="uk-UA" b="1" i="0" dirty="0" smtClean="0">
              <a:solidFill>
                <a:srgbClr val="002060"/>
              </a:solidFill>
            </a:rPr>
            <a:t>Ребуси</a:t>
          </a:r>
        </a:p>
        <a:p>
          <a:r>
            <a:rPr lang="uk-UA" b="1" i="0" dirty="0" smtClean="0">
              <a:solidFill>
                <a:srgbClr val="002060"/>
              </a:solidFill>
            </a:rPr>
            <a:t>Кросворди </a:t>
          </a:r>
        </a:p>
        <a:p>
          <a:r>
            <a:rPr lang="uk-UA" b="1" i="0" dirty="0" smtClean="0">
              <a:solidFill>
                <a:srgbClr val="002060"/>
              </a:solidFill>
            </a:rPr>
            <a:t>“ Мозковий штурм ”</a:t>
          </a:r>
        </a:p>
        <a:p>
          <a:r>
            <a:rPr lang="uk-UA" b="1" i="0" dirty="0" smtClean="0">
              <a:solidFill>
                <a:srgbClr val="002060"/>
              </a:solidFill>
            </a:rPr>
            <a:t>Хмара слів та інші</a:t>
          </a:r>
        </a:p>
        <a:p>
          <a:endParaRPr lang="en-US" b="1" i="0" dirty="0" smtClean="0">
            <a:solidFill>
              <a:srgbClr val="002060"/>
            </a:solidFill>
          </a:endParaRPr>
        </a:p>
        <a:p>
          <a:endParaRPr lang="uk-UA" b="1" i="0" dirty="0">
            <a:solidFill>
              <a:srgbClr val="002060"/>
            </a:solidFill>
          </a:endParaRPr>
        </a:p>
      </dgm:t>
    </dgm:pt>
    <dgm:pt modelId="{0F161EA2-0D60-47B7-BC4B-A845E74E8F07}" type="parTrans" cxnId="{E3FD900C-C041-4B54-B116-9FDA71F05E28}">
      <dgm:prSet/>
      <dgm:spPr/>
      <dgm:t>
        <a:bodyPr/>
        <a:lstStyle/>
        <a:p>
          <a:endParaRPr lang="uk-UA"/>
        </a:p>
      </dgm:t>
    </dgm:pt>
    <dgm:pt modelId="{04743632-B36B-4724-921F-62CC3A40D0CB}" type="sibTrans" cxnId="{E3FD900C-C041-4B54-B116-9FDA71F05E28}">
      <dgm:prSet/>
      <dgm:spPr/>
      <dgm:t>
        <a:bodyPr/>
        <a:lstStyle/>
        <a:p>
          <a:endParaRPr lang="uk-UA"/>
        </a:p>
      </dgm:t>
    </dgm:pt>
    <dgm:pt modelId="{065AA24A-6011-4362-A581-466BE646EF3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600" b="1" i="0" dirty="0" smtClean="0">
              <a:solidFill>
                <a:srgbClr val="002060"/>
              </a:solidFill>
            </a:rPr>
            <a:t>Початок</a:t>
          </a:r>
        </a:p>
        <a:p>
          <a:r>
            <a:rPr lang="uk-UA" sz="1000" b="1" i="0" dirty="0" smtClean="0">
              <a:solidFill>
                <a:srgbClr val="002060"/>
              </a:solidFill>
            </a:rPr>
            <a:t>Встановлення позитивного психологічного клімату</a:t>
          </a:r>
          <a:endParaRPr lang="uk-UA" sz="1000" b="1" i="0" dirty="0">
            <a:solidFill>
              <a:srgbClr val="002060"/>
            </a:solidFill>
          </a:endParaRPr>
        </a:p>
      </dgm:t>
    </dgm:pt>
    <dgm:pt modelId="{901D8A9D-2724-480B-B3D4-85A6EA283516}" type="parTrans" cxnId="{7E353B07-169D-4498-BD7C-6957104F040B}">
      <dgm:prSet/>
      <dgm:spPr/>
      <dgm:t>
        <a:bodyPr/>
        <a:lstStyle/>
        <a:p>
          <a:endParaRPr lang="uk-UA"/>
        </a:p>
      </dgm:t>
    </dgm:pt>
    <dgm:pt modelId="{F116C088-6F0C-4FF8-85C7-6D02A3AAE16D}" type="sibTrans" cxnId="{7E353B07-169D-4498-BD7C-6957104F040B}">
      <dgm:prSet/>
      <dgm:spPr/>
      <dgm:t>
        <a:bodyPr/>
        <a:lstStyle/>
        <a:p>
          <a:endParaRPr lang="uk-UA"/>
        </a:p>
      </dgm:t>
    </dgm:pt>
    <dgm:pt modelId="{0F68FC50-DF96-4446-84B9-BF5768373D5C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rgbClr val="002060"/>
              </a:solidFill>
            </a:rPr>
            <a:t>“ Знайомство ”</a:t>
          </a:r>
        </a:p>
        <a:p>
          <a:r>
            <a:rPr lang="uk-UA" b="1" dirty="0" smtClean="0">
              <a:solidFill>
                <a:srgbClr val="002060"/>
              </a:solidFill>
            </a:rPr>
            <a:t>“ Серветка ”</a:t>
          </a:r>
        </a:p>
        <a:p>
          <a:r>
            <a:rPr lang="uk-UA" b="1" dirty="0" smtClean="0">
              <a:solidFill>
                <a:srgbClr val="002060"/>
              </a:solidFill>
            </a:rPr>
            <a:t>“  Інтерв</a:t>
          </a:r>
          <a:r>
            <a:rPr lang="en-US" b="1" dirty="0" smtClean="0">
              <a:solidFill>
                <a:srgbClr val="002060"/>
              </a:solidFill>
            </a:rPr>
            <a:t>’</a:t>
          </a:r>
          <a:r>
            <a:rPr lang="uk-UA" b="1" dirty="0" smtClean="0">
              <a:solidFill>
                <a:srgbClr val="002060"/>
              </a:solidFill>
            </a:rPr>
            <a:t>ю “</a:t>
          </a:r>
        </a:p>
        <a:p>
          <a:r>
            <a:rPr lang="uk-UA" b="1" dirty="0" smtClean="0">
              <a:solidFill>
                <a:srgbClr val="002060"/>
              </a:solidFill>
            </a:rPr>
            <a:t>“ Комплімент ”             </a:t>
          </a:r>
          <a:r>
            <a:rPr lang="uk-UA" b="1" i="0" dirty="0" smtClean="0">
              <a:solidFill>
                <a:srgbClr val="002060"/>
              </a:solidFill>
            </a:rPr>
            <a:t>та інші</a:t>
          </a:r>
          <a:endParaRPr lang="uk-UA" b="1" dirty="0" smtClean="0">
            <a:solidFill>
              <a:srgbClr val="002060"/>
            </a:solidFill>
          </a:endParaRPr>
        </a:p>
        <a:p>
          <a:endParaRPr lang="uk-UA" b="1" dirty="0">
            <a:solidFill>
              <a:srgbClr val="002060"/>
            </a:solidFill>
          </a:endParaRPr>
        </a:p>
      </dgm:t>
    </dgm:pt>
    <dgm:pt modelId="{3A09167F-2C00-41C1-B5EF-63DC2F8A79A9}" type="parTrans" cxnId="{1F198480-AAC0-4DFC-83D4-EA8A84D140A7}">
      <dgm:prSet/>
      <dgm:spPr/>
      <dgm:t>
        <a:bodyPr/>
        <a:lstStyle/>
        <a:p>
          <a:endParaRPr lang="uk-UA"/>
        </a:p>
      </dgm:t>
    </dgm:pt>
    <dgm:pt modelId="{553476D1-4F08-4575-B215-AF41B49549B4}" type="sibTrans" cxnId="{1F198480-AAC0-4DFC-83D4-EA8A84D140A7}">
      <dgm:prSet/>
      <dgm:spPr/>
      <dgm:t>
        <a:bodyPr/>
        <a:lstStyle/>
        <a:p>
          <a:endParaRPr lang="uk-UA"/>
        </a:p>
      </dgm:t>
    </dgm:pt>
    <dgm:pt modelId="{12CCA02D-6B73-44F6-9DCC-323EC00F551C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uk-UA" b="1" i="0" dirty="0" smtClean="0">
              <a:solidFill>
                <a:srgbClr val="002060"/>
              </a:solidFill>
            </a:rPr>
            <a:t>“ Релаксація ”  «Руханка»                     та інші</a:t>
          </a:r>
          <a:endParaRPr lang="uk-UA" b="1" i="0" dirty="0">
            <a:solidFill>
              <a:srgbClr val="002060"/>
            </a:solidFill>
          </a:endParaRPr>
        </a:p>
      </dgm:t>
    </dgm:pt>
    <dgm:pt modelId="{8B2DEDA7-1465-4835-8C50-87598FA477E2}" type="parTrans" cxnId="{68DD6D58-5321-4840-9E91-5CCD7F23BF1E}">
      <dgm:prSet/>
      <dgm:spPr/>
      <dgm:t>
        <a:bodyPr/>
        <a:lstStyle/>
        <a:p>
          <a:endParaRPr lang="uk-UA"/>
        </a:p>
      </dgm:t>
    </dgm:pt>
    <dgm:pt modelId="{7954A054-8D9C-455F-90AE-07382DEC0801}" type="sibTrans" cxnId="{68DD6D58-5321-4840-9E91-5CCD7F23BF1E}">
      <dgm:prSet/>
      <dgm:spPr/>
      <dgm:t>
        <a:bodyPr/>
        <a:lstStyle/>
        <a:p>
          <a:endParaRPr lang="uk-UA"/>
        </a:p>
      </dgm:t>
    </dgm:pt>
    <dgm:pt modelId="{983A887E-1D0B-4AB2-A109-747869347AFE}">
      <dgm:prSet/>
      <dgm:spPr/>
      <dgm:t>
        <a:bodyPr/>
        <a:lstStyle/>
        <a:p>
          <a:r>
            <a:rPr lang="uk-UA" b="1" i="0" dirty="0" smtClean="0">
              <a:solidFill>
                <a:srgbClr val="002060"/>
              </a:solidFill>
            </a:rPr>
            <a:t>“ Мудра порада ”</a:t>
          </a:r>
        </a:p>
        <a:p>
          <a:r>
            <a:rPr lang="uk-UA" b="1" i="0" dirty="0" smtClean="0">
              <a:solidFill>
                <a:srgbClr val="002060"/>
              </a:solidFill>
            </a:rPr>
            <a:t>“ Коло висновків ”</a:t>
          </a:r>
        </a:p>
        <a:p>
          <a:r>
            <a:rPr lang="uk-UA" b="1" i="0" dirty="0" smtClean="0">
              <a:solidFill>
                <a:srgbClr val="002060"/>
              </a:solidFill>
            </a:rPr>
            <a:t>“ Символ уроку ” та інші</a:t>
          </a:r>
        </a:p>
        <a:p>
          <a:endParaRPr lang="uk-UA" b="1" i="0" dirty="0">
            <a:solidFill>
              <a:srgbClr val="002060"/>
            </a:solidFill>
          </a:endParaRPr>
        </a:p>
      </dgm:t>
    </dgm:pt>
    <dgm:pt modelId="{1B3D0B62-D517-49C1-B3E9-8DBA3279F578}" type="parTrans" cxnId="{6B17A6D8-D126-468E-A978-C13F9FF3C490}">
      <dgm:prSet/>
      <dgm:spPr/>
      <dgm:t>
        <a:bodyPr/>
        <a:lstStyle/>
        <a:p>
          <a:endParaRPr lang="uk-UA"/>
        </a:p>
      </dgm:t>
    </dgm:pt>
    <dgm:pt modelId="{013ADB20-23FB-4FDC-8843-EA63305ED669}" type="sibTrans" cxnId="{6B17A6D8-D126-468E-A978-C13F9FF3C490}">
      <dgm:prSet/>
      <dgm:spPr/>
      <dgm:t>
        <a:bodyPr/>
        <a:lstStyle/>
        <a:p>
          <a:endParaRPr lang="uk-UA"/>
        </a:p>
      </dgm:t>
    </dgm:pt>
    <dgm:pt modelId="{F0384071-AEF9-45E9-81C1-CB2DCF6EB01B}" type="pres">
      <dgm:prSet presAssocID="{6DD474A2-F3B5-464C-8173-AAC02CCC7F01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DA5A2CE5-31C3-4472-868E-909386469642}" type="pres">
      <dgm:prSet presAssocID="{A60CB21F-CE0C-4D4A-A0AA-D4B95EA06E7A}" presName="hierRoot1" presStyleCnt="0">
        <dgm:presLayoutVars>
          <dgm:hierBranch val="init"/>
        </dgm:presLayoutVars>
      </dgm:prSet>
      <dgm:spPr/>
    </dgm:pt>
    <dgm:pt modelId="{9ED6BDDD-5DA8-42A5-A294-13A089EEA1A1}" type="pres">
      <dgm:prSet presAssocID="{A60CB21F-CE0C-4D4A-A0AA-D4B95EA06E7A}" presName="rootComposite1" presStyleCnt="0"/>
      <dgm:spPr/>
    </dgm:pt>
    <dgm:pt modelId="{6FCC613C-534D-4204-8125-1AE290837DC3}" type="pres">
      <dgm:prSet presAssocID="{A60CB21F-CE0C-4D4A-A0AA-D4B95EA06E7A}" presName="rootText1" presStyleLbl="node0" presStyleIdx="0" presStyleCnt="1" custScaleX="48623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4CBB4B45-CE3B-40DA-8BCB-0CD2300E6D77}" type="pres">
      <dgm:prSet presAssocID="{A60CB21F-CE0C-4D4A-A0AA-D4B95EA06E7A}" presName="rootConnector1" presStyleLbl="node1" presStyleIdx="0" presStyleCnt="0"/>
      <dgm:spPr/>
      <dgm:t>
        <a:bodyPr/>
        <a:lstStyle/>
        <a:p>
          <a:endParaRPr lang="uk-UA"/>
        </a:p>
      </dgm:t>
    </dgm:pt>
    <dgm:pt modelId="{38603739-68DC-41BD-ADA7-C287913BFBAB}" type="pres">
      <dgm:prSet presAssocID="{A60CB21F-CE0C-4D4A-A0AA-D4B95EA06E7A}" presName="hierChild2" presStyleCnt="0"/>
      <dgm:spPr/>
    </dgm:pt>
    <dgm:pt modelId="{3E04EAFC-1209-4398-8C7C-FDDAC0BC3F08}" type="pres">
      <dgm:prSet presAssocID="{30CAEA9D-C485-4594-937C-CDAAA57F2494}" presName="Name37" presStyleLbl="parChTrans1D2" presStyleIdx="0" presStyleCnt="4"/>
      <dgm:spPr/>
      <dgm:t>
        <a:bodyPr/>
        <a:lstStyle/>
        <a:p>
          <a:endParaRPr lang="uk-UA"/>
        </a:p>
      </dgm:t>
    </dgm:pt>
    <dgm:pt modelId="{18F76BBD-8CBD-426E-BD30-695FAAD7749D}" type="pres">
      <dgm:prSet presAssocID="{1C78A707-D6C9-4586-81DD-EA4745C9FBCC}" presName="hierRoot2" presStyleCnt="0">
        <dgm:presLayoutVars>
          <dgm:hierBranch val="init"/>
        </dgm:presLayoutVars>
      </dgm:prSet>
      <dgm:spPr/>
    </dgm:pt>
    <dgm:pt modelId="{6180EB38-BD1A-4CD3-B0B0-381A1F691414}" type="pres">
      <dgm:prSet presAssocID="{1C78A707-D6C9-4586-81DD-EA4745C9FBCC}" presName="rootComposite" presStyleCnt="0"/>
      <dgm:spPr/>
    </dgm:pt>
    <dgm:pt modelId="{96BCF815-31A9-4A06-A526-EFE709D0A04A}" type="pres">
      <dgm:prSet presAssocID="{1C78A707-D6C9-4586-81DD-EA4745C9FBCC}" presName="rootText" presStyleLbl="node2" presStyleIdx="0" presStyleCnt="4" custScaleX="12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50D4DA1-7659-4F35-93EA-38E408D17B8B}" type="pres">
      <dgm:prSet presAssocID="{1C78A707-D6C9-4586-81DD-EA4745C9FBCC}" presName="rootConnector" presStyleLbl="node2" presStyleIdx="0" presStyleCnt="4"/>
      <dgm:spPr/>
      <dgm:t>
        <a:bodyPr/>
        <a:lstStyle/>
        <a:p>
          <a:endParaRPr lang="uk-UA"/>
        </a:p>
      </dgm:t>
    </dgm:pt>
    <dgm:pt modelId="{7F3B94FA-2A9E-47B7-8027-41360DD2248F}" type="pres">
      <dgm:prSet presAssocID="{1C78A707-D6C9-4586-81DD-EA4745C9FBCC}" presName="hierChild4" presStyleCnt="0"/>
      <dgm:spPr/>
    </dgm:pt>
    <dgm:pt modelId="{631717C7-1B6C-41C3-A968-9BDC0B27C9D8}" type="pres">
      <dgm:prSet presAssocID="{1B3D0B62-D517-49C1-B3E9-8DBA3279F578}" presName="Name37" presStyleLbl="parChTrans1D3" presStyleIdx="0" presStyleCnt="4"/>
      <dgm:spPr/>
      <dgm:t>
        <a:bodyPr/>
        <a:lstStyle/>
        <a:p>
          <a:endParaRPr lang="uk-UA"/>
        </a:p>
      </dgm:t>
    </dgm:pt>
    <dgm:pt modelId="{B0C0CFDA-B7E6-4239-877D-7F1B1E990479}" type="pres">
      <dgm:prSet presAssocID="{983A887E-1D0B-4AB2-A109-747869347AFE}" presName="hierRoot2" presStyleCnt="0">
        <dgm:presLayoutVars>
          <dgm:hierBranch val="init"/>
        </dgm:presLayoutVars>
      </dgm:prSet>
      <dgm:spPr/>
    </dgm:pt>
    <dgm:pt modelId="{159EABB6-ED13-4D1C-9B68-B7BAC3D56F82}" type="pres">
      <dgm:prSet presAssocID="{983A887E-1D0B-4AB2-A109-747869347AFE}" presName="rootComposite" presStyleCnt="0"/>
      <dgm:spPr/>
    </dgm:pt>
    <dgm:pt modelId="{82E48FB4-F05B-443F-B26F-162AB47975BB}" type="pres">
      <dgm:prSet presAssocID="{983A887E-1D0B-4AB2-A109-747869347AFE}" presName="rootText" presStyleLbl="node3" presStyleIdx="0" presStyleCnt="4" custScaleX="123735" custScaleY="20999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7F37419-EBF0-4310-A6B9-3B303E835E39}" type="pres">
      <dgm:prSet presAssocID="{983A887E-1D0B-4AB2-A109-747869347AFE}" presName="rootConnector" presStyleLbl="node3" presStyleIdx="0" presStyleCnt="4"/>
      <dgm:spPr/>
      <dgm:t>
        <a:bodyPr/>
        <a:lstStyle/>
        <a:p>
          <a:endParaRPr lang="uk-UA"/>
        </a:p>
      </dgm:t>
    </dgm:pt>
    <dgm:pt modelId="{FF2A50EE-6B37-41C2-A5E9-333E7521CEF9}" type="pres">
      <dgm:prSet presAssocID="{983A887E-1D0B-4AB2-A109-747869347AFE}" presName="hierChild4" presStyleCnt="0"/>
      <dgm:spPr/>
    </dgm:pt>
    <dgm:pt modelId="{0221ADA1-7AD1-497B-92D8-5DEF51F03A58}" type="pres">
      <dgm:prSet presAssocID="{983A887E-1D0B-4AB2-A109-747869347AFE}" presName="hierChild5" presStyleCnt="0"/>
      <dgm:spPr/>
    </dgm:pt>
    <dgm:pt modelId="{3D8E2DBD-0231-48C9-8BEE-F2DD46519FFC}" type="pres">
      <dgm:prSet presAssocID="{1C78A707-D6C9-4586-81DD-EA4745C9FBCC}" presName="hierChild5" presStyleCnt="0"/>
      <dgm:spPr/>
    </dgm:pt>
    <dgm:pt modelId="{6B7B9C61-DF6A-4B46-9ECC-940E6E3544B4}" type="pres">
      <dgm:prSet presAssocID="{6770009D-BA4A-41C3-882C-F94F0F158923}" presName="Name37" presStyleLbl="parChTrans1D2" presStyleIdx="1" presStyleCnt="4"/>
      <dgm:spPr/>
      <dgm:t>
        <a:bodyPr/>
        <a:lstStyle/>
        <a:p>
          <a:endParaRPr lang="uk-UA"/>
        </a:p>
      </dgm:t>
    </dgm:pt>
    <dgm:pt modelId="{743BAD03-1ECE-44D9-849E-659F6B36F314}" type="pres">
      <dgm:prSet presAssocID="{4A48DC9A-592D-4B44-A6FC-57E58BC78521}" presName="hierRoot2" presStyleCnt="0">
        <dgm:presLayoutVars>
          <dgm:hierBranch val="init"/>
        </dgm:presLayoutVars>
      </dgm:prSet>
      <dgm:spPr/>
    </dgm:pt>
    <dgm:pt modelId="{8F6CEBE7-315D-4C49-A40A-2CB0454E4842}" type="pres">
      <dgm:prSet presAssocID="{4A48DC9A-592D-4B44-A6FC-57E58BC78521}" presName="rootComposite" presStyleCnt="0"/>
      <dgm:spPr/>
    </dgm:pt>
    <dgm:pt modelId="{B36502E6-3FFB-4B35-A7BB-A8C6659D6D7A}" type="pres">
      <dgm:prSet presAssocID="{4A48DC9A-592D-4B44-A6FC-57E58BC78521}" presName="rootText" presStyleLbl="node2" presStyleIdx="1" presStyleCnt="4" custScaleX="12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40AF35AA-A4BE-49D3-877C-767F7CE95C25}" type="pres">
      <dgm:prSet presAssocID="{4A48DC9A-592D-4B44-A6FC-57E58BC78521}" presName="rootConnector" presStyleLbl="node2" presStyleIdx="1" presStyleCnt="4"/>
      <dgm:spPr/>
      <dgm:t>
        <a:bodyPr/>
        <a:lstStyle/>
        <a:p>
          <a:endParaRPr lang="uk-UA"/>
        </a:p>
      </dgm:t>
    </dgm:pt>
    <dgm:pt modelId="{DDC2E71D-E285-43DB-8517-1302190B5C30}" type="pres">
      <dgm:prSet presAssocID="{4A48DC9A-592D-4B44-A6FC-57E58BC78521}" presName="hierChild4" presStyleCnt="0"/>
      <dgm:spPr/>
    </dgm:pt>
    <dgm:pt modelId="{0587E66C-E428-43CE-BCEF-5A7151B0E034}" type="pres">
      <dgm:prSet presAssocID="{8B2DEDA7-1465-4835-8C50-87598FA477E2}" presName="Name37" presStyleLbl="parChTrans1D3" presStyleIdx="1" presStyleCnt="4"/>
      <dgm:spPr/>
      <dgm:t>
        <a:bodyPr/>
        <a:lstStyle/>
        <a:p>
          <a:endParaRPr lang="uk-UA"/>
        </a:p>
      </dgm:t>
    </dgm:pt>
    <dgm:pt modelId="{12A11209-2052-4CDF-A10E-B9D6604D2E67}" type="pres">
      <dgm:prSet presAssocID="{12CCA02D-6B73-44F6-9DCC-323EC00F551C}" presName="hierRoot2" presStyleCnt="0">
        <dgm:presLayoutVars>
          <dgm:hierBranch val="init"/>
        </dgm:presLayoutVars>
      </dgm:prSet>
      <dgm:spPr/>
    </dgm:pt>
    <dgm:pt modelId="{35F5A1CB-39E8-458A-961E-98F0ED2272A8}" type="pres">
      <dgm:prSet presAssocID="{12CCA02D-6B73-44F6-9DCC-323EC00F551C}" presName="rootComposite" presStyleCnt="0"/>
      <dgm:spPr/>
    </dgm:pt>
    <dgm:pt modelId="{3996AB6C-C573-4E97-A0EB-26CB46E94CF0}" type="pres">
      <dgm:prSet presAssocID="{12CCA02D-6B73-44F6-9DCC-323EC00F551C}" presName="rootText" presStyleLbl="node3" presStyleIdx="1" presStyleCnt="4" custScaleX="12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E5603F5A-E409-4018-9254-607FDA1505B8}" type="pres">
      <dgm:prSet presAssocID="{12CCA02D-6B73-44F6-9DCC-323EC00F551C}" presName="rootConnector" presStyleLbl="node3" presStyleIdx="1" presStyleCnt="4"/>
      <dgm:spPr/>
      <dgm:t>
        <a:bodyPr/>
        <a:lstStyle/>
        <a:p>
          <a:endParaRPr lang="uk-UA"/>
        </a:p>
      </dgm:t>
    </dgm:pt>
    <dgm:pt modelId="{B4D71019-1BE5-4459-BD36-03115467D70B}" type="pres">
      <dgm:prSet presAssocID="{12CCA02D-6B73-44F6-9DCC-323EC00F551C}" presName="hierChild4" presStyleCnt="0"/>
      <dgm:spPr/>
    </dgm:pt>
    <dgm:pt modelId="{73F4C8D6-1C85-4D0D-A981-2466AE16022B}" type="pres">
      <dgm:prSet presAssocID="{12CCA02D-6B73-44F6-9DCC-323EC00F551C}" presName="hierChild5" presStyleCnt="0"/>
      <dgm:spPr/>
    </dgm:pt>
    <dgm:pt modelId="{0D5236F8-C09E-4CBA-A43E-2050E46FF18D}" type="pres">
      <dgm:prSet presAssocID="{4A48DC9A-592D-4B44-A6FC-57E58BC78521}" presName="hierChild5" presStyleCnt="0"/>
      <dgm:spPr/>
    </dgm:pt>
    <dgm:pt modelId="{9837D48B-6DBC-4551-AFD8-6E7D0B4F1F48}" type="pres">
      <dgm:prSet presAssocID="{A32BEEF7-B48F-464B-A898-727261169BFE}" presName="Name37" presStyleLbl="parChTrans1D2" presStyleIdx="2" presStyleCnt="4"/>
      <dgm:spPr/>
      <dgm:t>
        <a:bodyPr/>
        <a:lstStyle/>
        <a:p>
          <a:endParaRPr lang="uk-UA"/>
        </a:p>
      </dgm:t>
    </dgm:pt>
    <dgm:pt modelId="{380971C3-A3B9-4287-8E9C-C1B174CD357C}" type="pres">
      <dgm:prSet presAssocID="{BFE6DC2B-565A-4FFC-9B13-D76F9AC881FE}" presName="hierRoot2" presStyleCnt="0">
        <dgm:presLayoutVars>
          <dgm:hierBranch val="init"/>
        </dgm:presLayoutVars>
      </dgm:prSet>
      <dgm:spPr/>
    </dgm:pt>
    <dgm:pt modelId="{D83F2B85-7B97-45E2-8B10-AA6E6E073AD5}" type="pres">
      <dgm:prSet presAssocID="{BFE6DC2B-565A-4FFC-9B13-D76F9AC881FE}" presName="rootComposite" presStyleCnt="0"/>
      <dgm:spPr/>
    </dgm:pt>
    <dgm:pt modelId="{0A8CE122-80CD-4226-B739-D51560175FC5}" type="pres">
      <dgm:prSet presAssocID="{BFE6DC2B-565A-4FFC-9B13-D76F9AC881FE}" presName="rootText" presStyleLbl="node2" presStyleIdx="2" presStyleCnt="4" custScaleX="12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F9A2222-9ADE-4C4A-886C-192F05AE2CE8}" type="pres">
      <dgm:prSet presAssocID="{BFE6DC2B-565A-4FFC-9B13-D76F9AC881FE}" presName="rootConnector" presStyleLbl="node2" presStyleIdx="2" presStyleCnt="4"/>
      <dgm:spPr/>
      <dgm:t>
        <a:bodyPr/>
        <a:lstStyle/>
        <a:p>
          <a:endParaRPr lang="uk-UA"/>
        </a:p>
      </dgm:t>
    </dgm:pt>
    <dgm:pt modelId="{996F4A05-8DDC-46E0-AD57-19DB328C9ADD}" type="pres">
      <dgm:prSet presAssocID="{BFE6DC2B-565A-4FFC-9B13-D76F9AC881FE}" presName="hierChild4" presStyleCnt="0"/>
      <dgm:spPr/>
    </dgm:pt>
    <dgm:pt modelId="{B1B990E2-BDF7-4029-AA73-9526354AF903}" type="pres">
      <dgm:prSet presAssocID="{0F161EA2-0D60-47B7-BC4B-A845E74E8F07}" presName="Name37" presStyleLbl="parChTrans1D3" presStyleIdx="2" presStyleCnt="4"/>
      <dgm:spPr/>
      <dgm:t>
        <a:bodyPr/>
        <a:lstStyle/>
        <a:p>
          <a:endParaRPr lang="uk-UA"/>
        </a:p>
      </dgm:t>
    </dgm:pt>
    <dgm:pt modelId="{167724E5-F934-45C0-B662-58698196BD01}" type="pres">
      <dgm:prSet presAssocID="{01919E5D-4336-4A6F-B2CA-48F751D830F4}" presName="hierRoot2" presStyleCnt="0">
        <dgm:presLayoutVars>
          <dgm:hierBranch val="init"/>
        </dgm:presLayoutVars>
      </dgm:prSet>
      <dgm:spPr/>
    </dgm:pt>
    <dgm:pt modelId="{6E71961B-8229-44D4-AB4A-42C136CD58A5}" type="pres">
      <dgm:prSet presAssocID="{01919E5D-4336-4A6F-B2CA-48F751D830F4}" presName="rootComposite" presStyleCnt="0"/>
      <dgm:spPr/>
    </dgm:pt>
    <dgm:pt modelId="{9F8D6AD5-F588-4F8D-AD97-C1F302EFC9C8}" type="pres">
      <dgm:prSet presAssocID="{01919E5D-4336-4A6F-B2CA-48F751D830F4}" presName="rootText" presStyleLbl="node3" presStyleIdx="2" presStyleCnt="4" custScaleX="103530" custScaleY="27292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48CF565-C31F-413D-BD01-8F25234144ED}" type="pres">
      <dgm:prSet presAssocID="{01919E5D-4336-4A6F-B2CA-48F751D830F4}" presName="rootConnector" presStyleLbl="node3" presStyleIdx="2" presStyleCnt="4"/>
      <dgm:spPr/>
      <dgm:t>
        <a:bodyPr/>
        <a:lstStyle/>
        <a:p>
          <a:endParaRPr lang="uk-UA"/>
        </a:p>
      </dgm:t>
    </dgm:pt>
    <dgm:pt modelId="{FB300FD4-4EBF-4F99-982F-47F71D0DB911}" type="pres">
      <dgm:prSet presAssocID="{01919E5D-4336-4A6F-B2CA-48F751D830F4}" presName="hierChild4" presStyleCnt="0"/>
      <dgm:spPr/>
    </dgm:pt>
    <dgm:pt modelId="{2D69833B-5F73-4664-AABF-693EF38B7C20}" type="pres">
      <dgm:prSet presAssocID="{01919E5D-4336-4A6F-B2CA-48F751D830F4}" presName="hierChild5" presStyleCnt="0"/>
      <dgm:spPr/>
    </dgm:pt>
    <dgm:pt modelId="{3E100C16-F139-418E-96CF-481F16C6F93F}" type="pres">
      <dgm:prSet presAssocID="{BFE6DC2B-565A-4FFC-9B13-D76F9AC881FE}" presName="hierChild5" presStyleCnt="0"/>
      <dgm:spPr/>
    </dgm:pt>
    <dgm:pt modelId="{8F7BD223-3ED7-4FAF-82D8-90DAD443A5D3}" type="pres">
      <dgm:prSet presAssocID="{901D8A9D-2724-480B-B3D4-85A6EA283516}" presName="Name37" presStyleLbl="parChTrans1D2" presStyleIdx="3" presStyleCnt="4"/>
      <dgm:spPr/>
      <dgm:t>
        <a:bodyPr/>
        <a:lstStyle/>
        <a:p>
          <a:endParaRPr lang="uk-UA"/>
        </a:p>
      </dgm:t>
    </dgm:pt>
    <dgm:pt modelId="{2D151402-566A-4F66-9C50-798419275148}" type="pres">
      <dgm:prSet presAssocID="{065AA24A-6011-4362-A581-466BE646EF37}" presName="hierRoot2" presStyleCnt="0">
        <dgm:presLayoutVars>
          <dgm:hierBranch val="init"/>
        </dgm:presLayoutVars>
      </dgm:prSet>
      <dgm:spPr/>
    </dgm:pt>
    <dgm:pt modelId="{F88D81A0-7904-46FB-9A9B-A3EC32A7DA44}" type="pres">
      <dgm:prSet presAssocID="{065AA24A-6011-4362-A581-466BE646EF37}" presName="rootComposite" presStyleCnt="0"/>
      <dgm:spPr/>
    </dgm:pt>
    <dgm:pt modelId="{6FDF51EF-CF75-45BE-852F-5C5A8F47A0F7}" type="pres">
      <dgm:prSet presAssocID="{065AA24A-6011-4362-A581-466BE646EF37}" presName="rootText" presStyleLbl="node2" presStyleIdx="3" presStyleCnt="4" custScaleX="12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935723A-3C7E-46DE-BD4A-5EF5CF2FD329}" type="pres">
      <dgm:prSet presAssocID="{065AA24A-6011-4362-A581-466BE646EF37}" presName="rootConnector" presStyleLbl="node2" presStyleIdx="3" presStyleCnt="4"/>
      <dgm:spPr/>
      <dgm:t>
        <a:bodyPr/>
        <a:lstStyle/>
        <a:p>
          <a:endParaRPr lang="uk-UA"/>
        </a:p>
      </dgm:t>
    </dgm:pt>
    <dgm:pt modelId="{3C537A39-6BFC-415B-B37B-385F925967F0}" type="pres">
      <dgm:prSet presAssocID="{065AA24A-6011-4362-A581-466BE646EF37}" presName="hierChild4" presStyleCnt="0"/>
      <dgm:spPr/>
    </dgm:pt>
    <dgm:pt modelId="{62A0B488-76E1-4304-B16A-FEAFFD370B0E}" type="pres">
      <dgm:prSet presAssocID="{3A09167F-2C00-41C1-B5EF-63DC2F8A79A9}" presName="Name37" presStyleLbl="parChTrans1D3" presStyleIdx="3" presStyleCnt="4"/>
      <dgm:spPr/>
      <dgm:t>
        <a:bodyPr/>
        <a:lstStyle/>
        <a:p>
          <a:endParaRPr lang="uk-UA"/>
        </a:p>
      </dgm:t>
    </dgm:pt>
    <dgm:pt modelId="{00071090-76FE-4E6B-853A-EC26827FF4AA}" type="pres">
      <dgm:prSet presAssocID="{0F68FC50-DF96-4446-84B9-BF5768373D5C}" presName="hierRoot2" presStyleCnt="0">
        <dgm:presLayoutVars>
          <dgm:hierBranch val="init"/>
        </dgm:presLayoutVars>
      </dgm:prSet>
      <dgm:spPr/>
    </dgm:pt>
    <dgm:pt modelId="{B4489687-DF2D-4DAB-AE73-AD8500A9FB10}" type="pres">
      <dgm:prSet presAssocID="{0F68FC50-DF96-4446-84B9-BF5768373D5C}" presName="rootComposite" presStyleCnt="0"/>
      <dgm:spPr/>
    </dgm:pt>
    <dgm:pt modelId="{4826019B-735F-49E0-B764-4D069A853995}" type="pres">
      <dgm:prSet presAssocID="{0F68FC50-DF96-4446-84B9-BF5768373D5C}" presName="rootText" presStyleLbl="node3" presStyleIdx="3" presStyleCnt="4" custScaleX="93531" custScaleY="22574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DF4B782B-59A2-407C-BD7F-3EFD03B57911}" type="pres">
      <dgm:prSet presAssocID="{0F68FC50-DF96-4446-84B9-BF5768373D5C}" presName="rootConnector" presStyleLbl="node3" presStyleIdx="3" presStyleCnt="4"/>
      <dgm:spPr/>
      <dgm:t>
        <a:bodyPr/>
        <a:lstStyle/>
        <a:p>
          <a:endParaRPr lang="uk-UA"/>
        </a:p>
      </dgm:t>
    </dgm:pt>
    <dgm:pt modelId="{F1785E59-90C6-4FF3-81C3-AF77713C668E}" type="pres">
      <dgm:prSet presAssocID="{0F68FC50-DF96-4446-84B9-BF5768373D5C}" presName="hierChild4" presStyleCnt="0"/>
      <dgm:spPr/>
    </dgm:pt>
    <dgm:pt modelId="{33D4F80D-B084-42D1-B083-3D846B916A25}" type="pres">
      <dgm:prSet presAssocID="{0F68FC50-DF96-4446-84B9-BF5768373D5C}" presName="hierChild5" presStyleCnt="0"/>
      <dgm:spPr/>
    </dgm:pt>
    <dgm:pt modelId="{2F41D9ED-451B-4E6F-A64A-61F14B35228C}" type="pres">
      <dgm:prSet presAssocID="{065AA24A-6011-4362-A581-466BE646EF37}" presName="hierChild5" presStyleCnt="0"/>
      <dgm:spPr/>
    </dgm:pt>
    <dgm:pt modelId="{C79239E1-47A0-4DF0-9C5C-F44694824E4F}" type="pres">
      <dgm:prSet presAssocID="{A60CB21F-CE0C-4D4A-A0AA-D4B95EA06E7A}" presName="hierChild3" presStyleCnt="0"/>
      <dgm:spPr/>
    </dgm:pt>
  </dgm:ptLst>
  <dgm:cxnLst>
    <dgm:cxn modelId="{1A530235-71C2-4291-A0CE-0FBA0B401B25}" type="presOf" srcId="{1C78A707-D6C9-4586-81DD-EA4745C9FBCC}" destId="{850D4DA1-7659-4F35-93EA-38E408D17B8B}" srcOrd="1" destOrd="0" presId="urn:microsoft.com/office/officeart/2005/8/layout/orgChart1"/>
    <dgm:cxn modelId="{7E353B07-169D-4498-BD7C-6957104F040B}" srcId="{A60CB21F-CE0C-4D4A-A0AA-D4B95EA06E7A}" destId="{065AA24A-6011-4362-A581-466BE646EF37}" srcOrd="3" destOrd="0" parTransId="{901D8A9D-2724-480B-B3D4-85A6EA283516}" sibTransId="{F116C088-6F0C-4FF8-85C7-6D02A3AAE16D}"/>
    <dgm:cxn modelId="{3DA2C5A2-F6CD-4FF2-B0CB-DC8862AE2FD5}" type="presOf" srcId="{983A887E-1D0B-4AB2-A109-747869347AFE}" destId="{07F37419-EBF0-4310-A6B9-3B303E835E39}" srcOrd="1" destOrd="0" presId="urn:microsoft.com/office/officeart/2005/8/layout/orgChart1"/>
    <dgm:cxn modelId="{DC570252-D279-488E-A258-CF7D406AEEDB}" type="presOf" srcId="{30CAEA9D-C485-4594-937C-CDAAA57F2494}" destId="{3E04EAFC-1209-4398-8C7C-FDDAC0BC3F08}" srcOrd="0" destOrd="0" presId="urn:microsoft.com/office/officeart/2005/8/layout/orgChart1"/>
    <dgm:cxn modelId="{6D63493E-8816-43BE-AD0F-B63E20EA2EE2}" type="presOf" srcId="{983A887E-1D0B-4AB2-A109-747869347AFE}" destId="{82E48FB4-F05B-443F-B26F-162AB47975BB}" srcOrd="0" destOrd="0" presId="urn:microsoft.com/office/officeart/2005/8/layout/orgChart1"/>
    <dgm:cxn modelId="{BB1036BC-2256-4C93-84FB-F065AE0D665B}" srcId="{A60CB21F-CE0C-4D4A-A0AA-D4B95EA06E7A}" destId="{BFE6DC2B-565A-4FFC-9B13-D76F9AC881FE}" srcOrd="2" destOrd="0" parTransId="{A32BEEF7-B48F-464B-A898-727261169BFE}" sibTransId="{16DC8E22-97A0-4B87-ADB0-020611C8E4A7}"/>
    <dgm:cxn modelId="{1F198480-AAC0-4DFC-83D4-EA8A84D140A7}" srcId="{065AA24A-6011-4362-A581-466BE646EF37}" destId="{0F68FC50-DF96-4446-84B9-BF5768373D5C}" srcOrd="0" destOrd="0" parTransId="{3A09167F-2C00-41C1-B5EF-63DC2F8A79A9}" sibTransId="{553476D1-4F08-4575-B215-AF41B49549B4}"/>
    <dgm:cxn modelId="{B94BE263-D2B7-406F-A5B1-35F812B95304}" type="presOf" srcId="{6770009D-BA4A-41C3-882C-F94F0F158923}" destId="{6B7B9C61-DF6A-4B46-9ECC-940E6E3544B4}" srcOrd="0" destOrd="0" presId="urn:microsoft.com/office/officeart/2005/8/layout/orgChart1"/>
    <dgm:cxn modelId="{71C1594F-A1DB-4121-AEFB-A3B407BEB0EA}" type="presOf" srcId="{901D8A9D-2724-480B-B3D4-85A6EA283516}" destId="{8F7BD223-3ED7-4FAF-82D8-90DAD443A5D3}" srcOrd="0" destOrd="0" presId="urn:microsoft.com/office/officeart/2005/8/layout/orgChart1"/>
    <dgm:cxn modelId="{917B3AEB-D8B1-4CF9-9DFB-26D08074BAC2}" type="presOf" srcId="{12CCA02D-6B73-44F6-9DCC-323EC00F551C}" destId="{3996AB6C-C573-4E97-A0EB-26CB46E94CF0}" srcOrd="0" destOrd="0" presId="urn:microsoft.com/office/officeart/2005/8/layout/orgChart1"/>
    <dgm:cxn modelId="{B3E0EE75-131E-4664-B6A6-FF5244E7173A}" type="presOf" srcId="{0F161EA2-0D60-47B7-BC4B-A845E74E8F07}" destId="{B1B990E2-BDF7-4029-AA73-9526354AF903}" srcOrd="0" destOrd="0" presId="urn:microsoft.com/office/officeart/2005/8/layout/orgChart1"/>
    <dgm:cxn modelId="{054411E5-9330-4295-8BFA-B3B09A96D39B}" type="presOf" srcId="{3A09167F-2C00-41C1-B5EF-63DC2F8A79A9}" destId="{62A0B488-76E1-4304-B16A-FEAFFD370B0E}" srcOrd="0" destOrd="0" presId="urn:microsoft.com/office/officeart/2005/8/layout/orgChart1"/>
    <dgm:cxn modelId="{50A39486-4172-4728-8C2D-DA21AC4C08CA}" type="presOf" srcId="{1B3D0B62-D517-49C1-B3E9-8DBA3279F578}" destId="{631717C7-1B6C-41C3-A968-9BDC0B27C9D8}" srcOrd="0" destOrd="0" presId="urn:microsoft.com/office/officeart/2005/8/layout/orgChart1"/>
    <dgm:cxn modelId="{04E79F07-9F53-4729-A514-BD4ADC149187}" type="presOf" srcId="{12CCA02D-6B73-44F6-9DCC-323EC00F551C}" destId="{E5603F5A-E409-4018-9254-607FDA1505B8}" srcOrd="1" destOrd="0" presId="urn:microsoft.com/office/officeart/2005/8/layout/orgChart1"/>
    <dgm:cxn modelId="{E3FD900C-C041-4B54-B116-9FDA71F05E28}" srcId="{BFE6DC2B-565A-4FFC-9B13-D76F9AC881FE}" destId="{01919E5D-4336-4A6F-B2CA-48F751D830F4}" srcOrd="0" destOrd="0" parTransId="{0F161EA2-0D60-47B7-BC4B-A845E74E8F07}" sibTransId="{04743632-B36B-4724-921F-62CC3A40D0CB}"/>
    <dgm:cxn modelId="{CC5EAED4-B18E-45CA-A9B2-05DD65CF2E11}" srcId="{6DD474A2-F3B5-464C-8173-AAC02CCC7F01}" destId="{A60CB21F-CE0C-4D4A-A0AA-D4B95EA06E7A}" srcOrd="0" destOrd="0" parTransId="{F0B5B469-E50D-4769-AEC4-C6B719E21108}" sibTransId="{815FDA84-17A7-4F87-AEF5-ECA105D1339C}"/>
    <dgm:cxn modelId="{578240B6-9C07-45FD-A1CF-A0AA17086771}" type="presOf" srcId="{BFE6DC2B-565A-4FFC-9B13-D76F9AC881FE}" destId="{AF9A2222-9ADE-4C4A-886C-192F05AE2CE8}" srcOrd="1" destOrd="0" presId="urn:microsoft.com/office/officeart/2005/8/layout/orgChart1"/>
    <dgm:cxn modelId="{C1795954-2CD9-43EF-84B5-FFA975A29585}" type="presOf" srcId="{A32BEEF7-B48F-464B-A898-727261169BFE}" destId="{9837D48B-6DBC-4551-AFD8-6E7D0B4F1F48}" srcOrd="0" destOrd="0" presId="urn:microsoft.com/office/officeart/2005/8/layout/orgChart1"/>
    <dgm:cxn modelId="{78831E9F-6E6E-49A9-8B19-65E12421AAD6}" type="presOf" srcId="{1C78A707-D6C9-4586-81DD-EA4745C9FBCC}" destId="{96BCF815-31A9-4A06-A526-EFE709D0A04A}" srcOrd="0" destOrd="0" presId="urn:microsoft.com/office/officeart/2005/8/layout/orgChart1"/>
    <dgm:cxn modelId="{2A6E0F26-56BB-4B39-AB86-7FECC095E8D4}" type="presOf" srcId="{8B2DEDA7-1465-4835-8C50-87598FA477E2}" destId="{0587E66C-E428-43CE-BCEF-5A7151B0E034}" srcOrd="0" destOrd="0" presId="urn:microsoft.com/office/officeart/2005/8/layout/orgChart1"/>
    <dgm:cxn modelId="{14F75CE8-AAE1-4228-935B-C4E0BD134BFA}" type="presOf" srcId="{065AA24A-6011-4362-A581-466BE646EF37}" destId="{6FDF51EF-CF75-45BE-852F-5C5A8F47A0F7}" srcOrd="0" destOrd="0" presId="urn:microsoft.com/office/officeart/2005/8/layout/orgChart1"/>
    <dgm:cxn modelId="{F6A29E4C-8A01-4EF6-BC66-6D8135D08FB5}" type="presOf" srcId="{065AA24A-6011-4362-A581-466BE646EF37}" destId="{8935723A-3C7E-46DE-BD4A-5EF5CF2FD329}" srcOrd="1" destOrd="0" presId="urn:microsoft.com/office/officeart/2005/8/layout/orgChart1"/>
    <dgm:cxn modelId="{E673CF35-8ED6-4A94-B597-D5D408918252}" type="presOf" srcId="{A60CB21F-CE0C-4D4A-A0AA-D4B95EA06E7A}" destId="{4CBB4B45-CE3B-40DA-8BCB-0CD2300E6D77}" srcOrd="1" destOrd="0" presId="urn:microsoft.com/office/officeart/2005/8/layout/orgChart1"/>
    <dgm:cxn modelId="{7CC39343-E3D2-4045-AD29-6FB4B1D8D660}" type="presOf" srcId="{4A48DC9A-592D-4B44-A6FC-57E58BC78521}" destId="{B36502E6-3FFB-4B35-A7BB-A8C6659D6D7A}" srcOrd="0" destOrd="0" presId="urn:microsoft.com/office/officeart/2005/8/layout/orgChart1"/>
    <dgm:cxn modelId="{3C326960-4185-404D-BE54-8C27805F9CD6}" srcId="{A60CB21F-CE0C-4D4A-A0AA-D4B95EA06E7A}" destId="{4A48DC9A-592D-4B44-A6FC-57E58BC78521}" srcOrd="1" destOrd="0" parTransId="{6770009D-BA4A-41C3-882C-F94F0F158923}" sibTransId="{FD6BBDED-3EAC-40E1-9892-825743FD4AFF}"/>
    <dgm:cxn modelId="{E03730AC-201C-49C0-9FCC-F1D5F7AA70B4}" type="presOf" srcId="{0F68FC50-DF96-4446-84B9-BF5768373D5C}" destId="{DF4B782B-59A2-407C-BD7F-3EFD03B57911}" srcOrd="1" destOrd="0" presId="urn:microsoft.com/office/officeart/2005/8/layout/orgChart1"/>
    <dgm:cxn modelId="{ACFDF0CD-CDFC-460B-849F-A3EB6945EF80}" type="presOf" srcId="{A60CB21F-CE0C-4D4A-A0AA-D4B95EA06E7A}" destId="{6FCC613C-534D-4204-8125-1AE290837DC3}" srcOrd="0" destOrd="0" presId="urn:microsoft.com/office/officeart/2005/8/layout/orgChart1"/>
    <dgm:cxn modelId="{20A7BCCE-8F37-4DC2-874C-D95C9BBE0560}" type="presOf" srcId="{01919E5D-4336-4A6F-B2CA-48F751D830F4}" destId="{648CF565-C31F-413D-BD01-8F25234144ED}" srcOrd="1" destOrd="0" presId="urn:microsoft.com/office/officeart/2005/8/layout/orgChart1"/>
    <dgm:cxn modelId="{A134155D-E739-48F0-826E-AA8D6B1BE73E}" type="presOf" srcId="{4A48DC9A-592D-4B44-A6FC-57E58BC78521}" destId="{40AF35AA-A4BE-49D3-877C-767F7CE95C25}" srcOrd="1" destOrd="0" presId="urn:microsoft.com/office/officeart/2005/8/layout/orgChart1"/>
    <dgm:cxn modelId="{E3643ADE-B405-4FAA-B074-5B08E8793B28}" type="presOf" srcId="{01919E5D-4336-4A6F-B2CA-48F751D830F4}" destId="{9F8D6AD5-F588-4F8D-AD97-C1F302EFC9C8}" srcOrd="0" destOrd="0" presId="urn:microsoft.com/office/officeart/2005/8/layout/orgChart1"/>
    <dgm:cxn modelId="{0F104EEF-1304-4FF5-AC99-0582DD638CA7}" srcId="{A60CB21F-CE0C-4D4A-A0AA-D4B95EA06E7A}" destId="{1C78A707-D6C9-4586-81DD-EA4745C9FBCC}" srcOrd="0" destOrd="0" parTransId="{30CAEA9D-C485-4594-937C-CDAAA57F2494}" sibTransId="{6D11532C-47A3-4F8A-95A1-3A9EAD05BEE9}"/>
    <dgm:cxn modelId="{7DF943B2-5EA7-4879-BE3D-06E32B02DAFA}" type="presOf" srcId="{6DD474A2-F3B5-464C-8173-AAC02CCC7F01}" destId="{F0384071-AEF9-45E9-81C1-CB2DCF6EB01B}" srcOrd="0" destOrd="0" presId="urn:microsoft.com/office/officeart/2005/8/layout/orgChart1"/>
    <dgm:cxn modelId="{68DD6D58-5321-4840-9E91-5CCD7F23BF1E}" srcId="{4A48DC9A-592D-4B44-A6FC-57E58BC78521}" destId="{12CCA02D-6B73-44F6-9DCC-323EC00F551C}" srcOrd="0" destOrd="0" parTransId="{8B2DEDA7-1465-4835-8C50-87598FA477E2}" sibTransId="{7954A054-8D9C-455F-90AE-07382DEC0801}"/>
    <dgm:cxn modelId="{3B2B0581-25AC-4367-BBBA-901EEA7094B1}" type="presOf" srcId="{0F68FC50-DF96-4446-84B9-BF5768373D5C}" destId="{4826019B-735F-49E0-B764-4D069A853995}" srcOrd="0" destOrd="0" presId="urn:microsoft.com/office/officeart/2005/8/layout/orgChart1"/>
    <dgm:cxn modelId="{8E00E9DB-6522-4DB7-A657-964B5ADF65F2}" type="presOf" srcId="{BFE6DC2B-565A-4FFC-9B13-D76F9AC881FE}" destId="{0A8CE122-80CD-4226-B739-D51560175FC5}" srcOrd="0" destOrd="0" presId="urn:microsoft.com/office/officeart/2005/8/layout/orgChart1"/>
    <dgm:cxn modelId="{6B17A6D8-D126-468E-A978-C13F9FF3C490}" srcId="{1C78A707-D6C9-4586-81DD-EA4745C9FBCC}" destId="{983A887E-1D0B-4AB2-A109-747869347AFE}" srcOrd="0" destOrd="0" parTransId="{1B3D0B62-D517-49C1-B3E9-8DBA3279F578}" sibTransId="{013ADB20-23FB-4FDC-8843-EA63305ED669}"/>
    <dgm:cxn modelId="{B5413337-41F3-4EB8-899D-6F5BBD19FE4E}" type="presParOf" srcId="{F0384071-AEF9-45E9-81C1-CB2DCF6EB01B}" destId="{DA5A2CE5-31C3-4472-868E-909386469642}" srcOrd="0" destOrd="0" presId="urn:microsoft.com/office/officeart/2005/8/layout/orgChart1"/>
    <dgm:cxn modelId="{66E79CC3-E2CC-433F-8B26-BE630AFF4450}" type="presParOf" srcId="{DA5A2CE5-31C3-4472-868E-909386469642}" destId="{9ED6BDDD-5DA8-42A5-A294-13A089EEA1A1}" srcOrd="0" destOrd="0" presId="urn:microsoft.com/office/officeart/2005/8/layout/orgChart1"/>
    <dgm:cxn modelId="{474818D7-E2B2-43C1-8CA2-701B3C6086D1}" type="presParOf" srcId="{9ED6BDDD-5DA8-42A5-A294-13A089EEA1A1}" destId="{6FCC613C-534D-4204-8125-1AE290837DC3}" srcOrd="0" destOrd="0" presId="urn:microsoft.com/office/officeart/2005/8/layout/orgChart1"/>
    <dgm:cxn modelId="{2A3221AD-97A5-41B9-AFCC-B01E9E60248D}" type="presParOf" srcId="{9ED6BDDD-5DA8-42A5-A294-13A089EEA1A1}" destId="{4CBB4B45-CE3B-40DA-8BCB-0CD2300E6D77}" srcOrd="1" destOrd="0" presId="urn:microsoft.com/office/officeart/2005/8/layout/orgChart1"/>
    <dgm:cxn modelId="{596E58E0-6619-46A2-B191-07CF50D7C2A0}" type="presParOf" srcId="{DA5A2CE5-31C3-4472-868E-909386469642}" destId="{38603739-68DC-41BD-ADA7-C287913BFBAB}" srcOrd="1" destOrd="0" presId="urn:microsoft.com/office/officeart/2005/8/layout/orgChart1"/>
    <dgm:cxn modelId="{9E602CE6-18F1-46A5-B3EF-4FD686CB3896}" type="presParOf" srcId="{38603739-68DC-41BD-ADA7-C287913BFBAB}" destId="{3E04EAFC-1209-4398-8C7C-FDDAC0BC3F08}" srcOrd="0" destOrd="0" presId="urn:microsoft.com/office/officeart/2005/8/layout/orgChart1"/>
    <dgm:cxn modelId="{5CF26148-E46B-4599-A2B8-FE7CF88EC5E9}" type="presParOf" srcId="{38603739-68DC-41BD-ADA7-C287913BFBAB}" destId="{18F76BBD-8CBD-426E-BD30-695FAAD7749D}" srcOrd="1" destOrd="0" presId="urn:microsoft.com/office/officeart/2005/8/layout/orgChart1"/>
    <dgm:cxn modelId="{92FA744E-6C79-49BB-8B75-899F44FC7FB2}" type="presParOf" srcId="{18F76BBD-8CBD-426E-BD30-695FAAD7749D}" destId="{6180EB38-BD1A-4CD3-B0B0-381A1F691414}" srcOrd="0" destOrd="0" presId="urn:microsoft.com/office/officeart/2005/8/layout/orgChart1"/>
    <dgm:cxn modelId="{22C43DCC-85DF-4B24-A12C-304AA5FA54F3}" type="presParOf" srcId="{6180EB38-BD1A-4CD3-B0B0-381A1F691414}" destId="{96BCF815-31A9-4A06-A526-EFE709D0A04A}" srcOrd="0" destOrd="0" presId="urn:microsoft.com/office/officeart/2005/8/layout/orgChart1"/>
    <dgm:cxn modelId="{BCA03464-B4E4-4962-9BDD-AF31DC102EFE}" type="presParOf" srcId="{6180EB38-BD1A-4CD3-B0B0-381A1F691414}" destId="{850D4DA1-7659-4F35-93EA-38E408D17B8B}" srcOrd="1" destOrd="0" presId="urn:microsoft.com/office/officeart/2005/8/layout/orgChart1"/>
    <dgm:cxn modelId="{79072F68-C713-4E8A-B6F6-40D72D7D9DDE}" type="presParOf" srcId="{18F76BBD-8CBD-426E-BD30-695FAAD7749D}" destId="{7F3B94FA-2A9E-47B7-8027-41360DD2248F}" srcOrd="1" destOrd="0" presId="urn:microsoft.com/office/officeart/2005/8/layout/orgChart1"/>
    <dgm:cxn modelId="{74F91021-7E25-41B3-B072-7C81C119C2AB}" type="presParOf" srcId="{7F3B94FA-2A9E-47B7-8027-41360DD2248F}" destId="{631717C7-1B6C-41C3-A968-9BDC0B27C9D8}" srcOrd="0" destOrd="0" presId="urn:microsoft.com/office/officeart/2005/8/layout/orgChart1"/>
    <dgm:cxn modelId="{FB1E4FFF-7F1A-414A-9A01-3F9220BF0AD0}" type="presParOf" srcId="{7F3B94FA-2A9E-47B7-8027-41360DD2248F}" destId="{B0C0CFDA-B7E6-4239-877D-7F1B1E990479}" srcOrd="1" destOrd="0" presId="urn:microsoft.com/office/officeart/2005/8/layout/orgChart1"/>
    <dgm:cxn modelId="{10293F02-DDAF-43E7-A45D-818ED3598FF3}" type="presParOf" srcId="{B0C0CFDA-B7E6-4239-877D-7F1B1E990479}" destId="{159EABB6-ED13-4D1C-9B68-B7BAC3D56F82}" srcOrd="0" destOrd="0" presId="urn:microsoft.com/office/officeart/2005/8/layout/orgChart1"/>
    <dgm:cxn modelId="{8CA4B4CB-E599-4C2B-9AD8-B4544116467C}" type="presParOf" srcId="{159EABB6-ED13-4D1C-9B68-B7BAC3D56F82}" destId="{82E48FB4-F05B-443F-B26F-162AB47975BB}" srcOrd="0" destOrd="0" presId="urn:microsoft.com/office/officeart/2005/8/layout/orgChart1"/>
    <dgm:cxn modelId="{26C143EA-3619-4258-8920-6D3C873B1162}" type="presParOf" srcId="{159EABB6-ED13-4D1C-9B68-B7BAC3D56F82}" destId="{07F37419-EBF0-4310-A6B9-3B303E835E39}" srcOrd="1" destOrd="0" presId="urn:microsoft.com/office/officeart/2005/8/layout/orgChart1"/>
    <dgm:cxn modelId="{7A27A8CC-677D-4F0C-9E76-572A424EECE1}" type="presParOf" srcId="{B0C0CFDA-B7E6-4239-877D-7F1B1E990479}" destId="{FF2A50EE-6B37-41C2-A5E9-333E7521CEF9}" srcOrd="1" destOrd="0" presId="urn:microsoft.com/office/officeart/2005/8/layout/orgChart1"/>
    <dgm:cxn modelId="{95DE9E0B-6A83-4F58-8A29-39087101B511}" type="presParOf" srcId="{B0C0CFDA-B7E6-4239-877D-7F1B1E990479}" destId="{0221ADA1-7AD1-497B-92D8-5DEF51F03A58}" srcOrd="2" destOrd="0" presId="urn:microsoft.com/office/officeart/2005/8/layout/orgChart1"/>
    <dgm:cxn modelId="{99231BDA-D035-4619-8201-6A47A06B2017}" type="presParOf" srcId="{18F76BBD-8CBD-426E-BD30-695FAAD7749D}" destId="{3D8E2DBD-0231-48C9-8BEE-F2DD46519FFC}" srcOrd="2" destOrd="0" presId="urn:microsoft.com/office/officeart/2005/8/layout/orgChart1"/>
    <dgm:cxn modelId="{3F8AEE10-0053-47EA-AF87-C59B5654A77A}" type="presParOf" srcId="{38603739-68DC-41BD-ADA7-C287913BFBAB}" destId="{6B7B9C61-DF6A-4B46-9ECC-940E6E3544B4}" srcOrd="2" destOrd="0" presId="urn:microsoft.com/office/officeart/2005/8/layout/orgChart1"/>
    <dgm:cxn modelId="{03D84E35-70C8-4821-9989-87109385A29B}" type="presParOf" srcId="{38603739-68DC-41BD-ADA7-C287913BFBAB}" destId="{743BAD03-1ECE-44D9-849E-659F6B36F314}" srcOrd="3" destOrd="0" presId="urn:microsoft.com/office/officeart/2005/8/layout/orgChart1"/>
    <dgm:cxn modelId="{F792166E-053E-418C-A616-5BA92158C0A1}" type="presParOf" srcId="{743BAD03-1ECE-44D9-849E-659F6B36F314}" destId="{8F6CEBE7-315D-4C49-A40A-2CB0454E4842}" srcOrd="0" destOrd="0" presId="urn:microsoft.com/office/officeart/2005/8/layout/orgChart1"/>
    <dgm:cxn modelId="{C7AAF8BB-9EA1-4C98-9385-C24584EC4338}" type="presParOf" srcId="{8F6CEBE7-315D-4C49-A40A-2CB0454E4842}" destId="{B36502E6-3FFB-4B35-A7BB-A8C6659D6D7A}" srcOrd="0" destOrd="0" presId="urn:microsoft.com/office/officeart/2005/8/layout/orgChart1"/>
    <dgm:cxn modelId="{56D46BD5-7FF2-42A9-BFD2-F2ACFDBF2086}" type="presParOf" srcId="{8F6CEBE7-315D-4C49-A40A-2CB0454E4842}" destId="{40AF35AA-A4BE-49D3-877C-767F7CE95C25}" srcOrd="1" destOrd="0" presId="urn:microsoft.com/office/officeart/2005/8/layout/orgChart1"/>
    <dgm:cxn modelId="{FC19A427-6015-449A-A19F-056054D391D8}" type="presParOf" srcId="{743BAD03-1ECE-44D9-849E-659F6B36F314}" destId="{DDC2E71D-E285-43DB-8517-1302190B5C30}" srcOrd="1" destOrd="0" presId="urn:microsoft.com/office/officeart/2005/8/layout/orgChart1"/>
    <dgm:cxn modelId="{19E7424D-E80F-4ACE-9806-C4B423A686A4}" type="presParOf" srcId="{DDC2E71D-E285-43DB-8517-1302190B5C30}" destId="{0587E66C-E428-43CE-BCEF-5A7151B0E034}" srcOrd="0" destOrd="0" presId="urn:microsoft.com/office/officeart/2005/8/layout/orgChart1"/>
    <dgm:cxn modelId="{CCC18549-2DD4-4F91-835D-87B9A17AA6E8}" type="presParOf" srcId="{DDC2E71D-E285-43DB-8517-1302190B5C30}" destId="{12A11209-2052-4CDF-A10E-B9D6604D2E67}" srcOrd="1" destOrd="0" presId="urn:microsoft.com/office/officeart/2005/8/layout/orgChart1"/>
    <dgm:cxn modelId="{244133E9-393F-4F3D-92C8-3BB37FC6E2A8}" type="presParOf" srcId="{12A11209-2052-4CDF-A10E-B9D6604D2E67}" destId="{35F5A1CB-39E8-458A-961E-98F0ED2272A8}" srcOrd="0" destOrd="0" presId="urn:microsoft.com/office/officeart/2005/8/layout/orgChart1"/>
    <dgm:cxn modelId="{31386267-9D11-4F99-9519-8BEC6340514E}" type="presParOf" srcId="{35F5A1CB-39E8-458A-961E-98F0ED2272A8}" destId="{3996AB6C-C573-4E97-A0EB-26CB46E94CF0}" srcOrd="0" destOrd="0" presId="urn:microsoft.com/office/officeart/2005/8/layout/orgChart1"/>
    <dgm:cxn modelId="{0A857FBD-0768-46EC-AD54-BC0C2F9F68EF}" type="presParOf" srcId="{35F5A1CB-39E8-458A-961E-98F0ED2272A8}" destId="{E5603F5A-E409-4018-9254-607FDA1505B8}" srcOrd="1" destOrd="0" presId="urn:microsoft.com/office/officeart/2005/8/layout/orgChart1"/>
    <dgm:cxn modelId="{2F96F3E8-422A-45BD-8FB9-B5A73506A7DB}" type="presParOf" srcId="{12A11209-2052-4CDF-A10E-B9D6604D2E67}" destId="{B4D71019-1BE5-4459-BD36-03115467D70B}" srcOrd="1" destOrd="0" presId="urn:microsoft.com/office/officeart/2005/8/layout/orgChart1"/>
    <dgm:cxn modelId="{60F9D1BA-6726-4B64-A488-2C27C1CC665D}" type="presParOf" srcId="{12A11209-2052-4CDF-A10E-B9D6604D2E67}" destId="{73F4C8D6-1C85-4D0D-A981-2466AE16022B}" srcOrd="2" destOrd="0" presId="urn:microsoft.com/office/officeart/2005/8/layout/orgChart1"/>
    <dgm:cxn modelId="{76E7B8E1-74CD-4906-9A5A-8243D25F612F}" type="presParOf" srcId="{743BAD03-1ECE-44D9-849E-659F6B36F314}" destId="{0D5236F8-C09E-4CBA-A43E-2050E46FF18D}" srcOrd="2" destOrd="0" presId="urn:microsoft.com/office/officeart/2005/8/layout/orgChart1"/>
    <dgm:cxn modelId="{E86911BD-2794-480F-B622-D9B7EEFBDF31}" type="presParOf" srcId="{38603739-68DC-41BD-ADA7-C287913BFBAB}" destId="{9837D48B-6DBC-4551-AFD8-6E7D0B4F1F48}" srcOrd="4" destOrd="0" presId="urn:microsoft.com/office/officeart/2005/8/layout/orgChart1"/>
    <dgm:cxn modelId="{CBFE486C-F260-4857-9D55-F80372E50C2E}" type="presParOf" srcId="{38603739-68DC-41BD-ADA7-C287913BFBAB}" destId="{380971C3-A3B9-4287-8E9C-C1B174CD357C}" srcOrd="5" destOrd="0" presId="urn:microsoft.com/office/officeart/2005/8/layout/orgChart1"/>
    <dgm:cxn modelId="{CC6C3BBE-4AB1-4259-B79B-9A775A88DCAF}" type="presParOf" srcId="{380971C3-A3B9-4287-8E9C-C1B174CD357C}" destId="{D83F2B85-7B97-45E2-8B10-AA6E6E073AD5}" srcOrd="0" destOrd="0" presId="urn:microsoft.com/office/officeart/2005/8/layout/orgChart1"/>
    <dgm:cxn modelId="{E3DF60F4-A92A-4A7A-A5E2-2538E833868E}" type="presParOf" srcId="{D83F2B85-7B97-45E2-8B10-AA6E6E073AD5}" destId="{0A8CE122-80CD-4226-B739-D51560175FC5}" srcOrd="0" destOrd="0" presId="urn:microsoft.com/office/officeart/2005/8/layout/orgChart1"/>
    <dgm:cxn modelId="{10C263B0-39B6-4796-BF2B-D9C6FBC37D0E}" type="presParOf" srcId="{D83F2B85-7B97-45E2-8B10-AA6E6E073AD5}" destId="{AF9A2222-9ADE-4C4A-886C-192F05AE2CE8}" srcOrd="1" destOrd="0" presId="urn:microsoft.com/office/officeart/2005/8/layout/orgChart1"/>
    <dgm:cxn modelId="{CA1C371D-9FBA-433F-A863-D63BE53EB5C7}" type="presParOf" srcId="{380971C3-A3B9-4287-8E9C-C1B174CD357C}" destId="{996F4A05-8DDC-46E0-AD57-19DB328C9ADD}" srcOrd="1" destOrd="0" presId="urn:microsoft.com/office/officeart/2005/8/layout/orgChart1"/>
    <dgm:cxn modelId="{79154FCF-6784-44DF-8314-13740A1EC244}" type="presParOf" srcId="{996F4A05-8DDC-46E0-AD57-19DB328C9ADD}" destId="{B1B990E2-BDF7-4029-AA73-9526354AF903}" srcOrd="0" destOrd="0" presId="urn:microsoft.com/office/officeart/2005/8/layout/orgChart1"/>
    <dgm:cxn modelId="{88DC80AE-0160-4B98-9F42-9832053717B9}" type="presParOf" srcId="{996F4A05-8DDC-46E0-AD57-19DB328C9ADD}" destId="{167724E5-F934-45C0-B662-58698196BD01}" srcOrd="1" destOrd="0" presId="urn:microsoft.com/office/officeart/2005/8/layout/orgChart1"/>
    <dgm:cxn modelId="{F4AD2B08-0304-45FF-A17B-4D48E2FAC612}" type="presParOf" srcId="{167724E5-F934-45C0-B662-58698196BD01}" destId="{6E71961B-8229-44D4-AB4A-42C136CD58A5}" srcOrd="0" destOrd="0" presId="urn:microsoft.com/office/officeart/2005/8/layout/orgChart1"/>
    <dgm:cxn modelId="{5E9DB454-E95E-4494-8B7D-808C896A6538}" type="presParOf" srcId="{6E71961B-8229-44D4-AB4A-42C136CD58A5}" destId="{9F8D6AD5-F588-4F8D-AD97-C1F302EFC9C8}" srcOrd="0" destOrd="0" presId="urn:microsoft.com/office/officeart/2005/8/layout/orgChart1"/>
    <dgm:cxn modelId="{34B0A232-6613-44B7-95F0-0B9C88562598}" type="presParOf" srcId="{6E71961B-8229-44D4-AB4A-42C136CD58A5}" destId="{648CF565-C31F-413D-BD01-8F25234144ED}" srcOrd="1" destOrd="0" presId="urn:microsoft.com/office/officeart/2005/8/layout/orgChart1"/>
    <dgm:cxn modelId="{0426BE2E-A7E6-4A8F-98D1-CE01F6332C67}" type="presParOf" srcId="{167724E5-F934-45C0-B662-58698196BD01}" destId="{FB300FD4-4EBF-4F99-982F-47F71D0DB911}" srcOrd="1" destOrd="0" presId="urn:microsoft.com/office/officeart/2005/8/layout/orgChart1"/>
    <dgm:cxn modelId="{E245BBAD-37DD-4673-BEB3-89ABF1FA509C}" type="presParOf" srcId="{167724E5-F934-45C0-B662-58698196BD01}" destId="{2D69833B-5F73-4664-AABF-693EF38B7C20}" srcOrd="2" destOrd="0" presId="urn:microsoft.com/office/officeart/2005/8/layout/orgChart1"/>
    <dgm:cxn modelId="{7C850507-CC80-4B90-B440-DFF360C022EE}" type="presParOf" srcId="{380971C3-A3B9-4287-8E9C-C1B174CD357C}" destId="{3E100C16-F139-418E-96CF-481F16C6F93F}" srcOrd="2" destOrd="0" presId="urn:microsoft.com/office/officeart/2005/8/layout/orgChart1"/>
    <dgm:cxn modelId="{A1BE8969-9CA0-4002-B1A2-2638DA75CDCE}" type="presParOf" srcId="{38603739-68DC-41BD-ADA7-C287913BFBAB}" destId="{8F7BD223-3ED7-4FAF-82D8-90DAD443A5D3}" srcOrd="6" destOrd="0" presId="urn:microsoft.com/office/officeart/2005/8/layout/orgChart1"/>
    <dgm:cxn modelId="{6877B02F-B9E1-4BA5-8629-49E74A5B1152}" type="presParOf" srcId="{38603739-68DC-41BD-ADA7-C287913BFBAB}" destId="{2D151402-566A-4F66-9C50-798419275148}" srcOrd="7" destOrd="0" presId="urn:microsoft.com/office/officeart/2005/8/layout/orgChart1"/>
    <dgm:cxn modelId="{57FCE645-F1BD-4DE9-A489-E7F9BB938405}" type="presParOf" srcId="{2D151402-566A-4F66-9C50-798419275148}" destId="{F88D81A0-7904-46FB-9A9B-A3EC32A7DA44}" srcOrd="0" destOrd="0" presId="urn:microsoft.com/office/officeart/2005/8/layout/orgChart1"/>
    <dgm:cxn modelId="{8E5659BA-3F5E-40F0-B6AA-E8C0E207EC46}" type="presParOf" srcId="{F88D81A0-7904-46FB-9A9B-A3EC32A7DA44}" destId="{6FDF51EF-CF75-45BE-852F-5C5A8F47A0F7}" srcOrd="0" destOrd="0" presId="urn:microsoft.com/office/officeart/2005/8/layout/orgChart1"/>
    <dgm:cxn modelId="{98A077C0-DE5F-48C9-90D7-B1CC4476ABC1}" type="presParOf" srcId="{F88D81A0-7904-46FB-9A9B-A3EC32A7DA44}" destId="{8935723A-3C7E-46DE-BD4A-5EF5CF2FD329}" srcOrd="1" destOrd="0" presId="urn:microsoft.com/office/officeart/2005/8/layout/orgChart1"/>
    <dgm:cxn modelId="{FFB13075-4E56-4B1D-8586-6797245EE630}" type="presParOf" srcId="{2D151402-566A-4F66-9C50-798419275148}" destId="{3C537A39-6BFC-415B-B37B-385F925967F0}" srcOrd="1" destOrd="0" presId="urn:microsoft.com/office/officeart/2005/8/layout/orgChart1"/>
    <dgm:cxn modelId="{148AF2C8-40EA-4A35-A39E-DB4569D409E0}" type="presParOf" srcId="{3C537A39-6BFC-415B-B37B-385F925967F0}" destId="{62A0B488-76E1-4304-B16A-FEAFFD370B0E}" srcOrd="0" destOrd="0" presId="urn:microsoft.com/office/officeart/2005/8/layout/orgChart1"/>
    <dgm:cxn modelId="{981D774A-ADC9-4682-8345-AD7113E27462}" type="presParOf" srcId="{3C537A39-6BFC-415B-B37B-385F925967F0}" destId="{00071090-76FE-4E6B-853A-EC26827FF4AA}" srcOrd="1" destOrd="0" presId="urn:microsoft.com/office/officeart/2005/8/layout/orgChart1"/>
    <dgm:cxn modelId="{4FED447F-0D56-440B-B26C-69FFDBA5797E}" type="presParOf" srcId="{00071090-76FE-4E6B-853A-EC26827FF4AA}" destId="{B4489687-DF2D-4DAB-AE73-AD8500A9FB10}" srcOrd="0" destOrd="0" presId="urn:microsoft.com/office/officeart/2005/8/layout/orgChart1"/>
    <dgm:cxn modelId="{4ACCE188-8689-4C9B-B0ED-A53EC1653FA8}" type="presParOf" srcId="{B4489687-DF2D-4DAB-AE73-AD8500A9FB10}" destId="{4826019B-735F-49E0-B764-4D069A853995}" srcOrd="0" destOrd="0" presId="urn:microsoft.com/office/officeart/2005/8/layout/orgChart1"/>
    <dgm:cxn modelId="{88D4473D-91A9-44D4-8D3F-E63980406041}" type="presParOf" srcId="{B4489687-DF2D-4DAB-AE73-AD8500A9FB10}" destId="{DF4B782B-59A2-407C-BD7F-3EFD03B57911}" srcOrd="1" destOrd="0" presId="urn:microsoft.com/office/officeart/2005/8/layout/orgChart1"/>
    <dgm:cxn modelId="{7C31D320-BFCD-46B3-A231-249931D13837}" type="presParOf" srcId="{00071090-76FE-4E6B-853A-EC26827FF4AA}" destId="{F1785E59-90C6-4FF3-81C3-AF77713C668E}" srcOrd="1" destOrd="0" presId="urn:microsoft.com/office/officeart/2005/8/layout/orgChart1"/>
    <dgm:cxn modelId="{71A85A05-8F5A-49E3-8869-019B9CA0961A}" type="presParOf" srcId="{00071090-76FE-4E6B-853A-EC26827FF4AA}" destId="{33D4F80D-B084-42D1-B083-3D846B916A25}" srcOrd="2" destOrd="0" presId="urn:microsoft.com/office/officeart/2005/8/layout/orgChart1"/>
    <dgm:cxn modelId="{A6702E7F-9DD1-4718-B445-4B7BDD730E83}" type="presParOf" srcId="{2D151402-566A-4F66-9C50-798419275148}" destId="{2F41D9ED-451B-4E6F-A64A-61F14B35228C}" srcOrd="2" destOrd="0" presId="urn:microsoft.com/office/officeart/2005/8/layout/orgChart1"/>
    <dgm:cxn modelId="{D0181D6C-1122-455A-A0BD-6BC7F4A58782}" type="presParOf" srcId="{DA5A2CE5-31C3-4472-868E-909386469642}" destId="{C79239E1-47A0-4DF0-9C5C-F44694824E4F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0B488-76E1-4304-B16A-FEAFFD370B0E}">
      <dsp:nvSpPr>
        <dsp:cNvPr id="0" name=""/>
        <dsp:cNvSpPr/>
      </dsp:nvSpPr>
      <dsp:spPr>
        <a:xfrm>
          <a:off x="176123" y="2744021"/>
          <a:ext cx="259171" cy="10813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1314"/>
              </a:lnTo>
              <a:lnTo>
                <a:pt x="259171" y="108131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7BD223-3ED7-4FAF-82D8-90DAD443A5D3}">
      <dsp:nvSpPr>
        <dsp:cNvPr id="0" name=""/>
        <dsp:cNvSpPr/>
      </dsp:nvSpPr>
      <dsp:spPr>
        <a:xfrm>
          <a:off x="867248" y="1752592"/>
          <a:ext cx="3031575" cy="293239"/>
        </a:xfrm>
        <a:custGeom>
          <a:avLst/>
          <a:gdLst/>
          <a:ahLst/>
          <a:cxnLst/>
          <a:rect l="0" t="0" r="0" b="0"/>
          <a:pathLst>
            <a:path>
              <a:moveTo>
                <a:pt x="3031575" y="0"/>
              </a:moveTo>
              <a:lnTo>
                <a:pt x="3031575" y="146619"/>
              </a:lnTo>
              <a:lnTo>
                <a:pt x="0" y="146619"/>
              </a:lnTo>
              <a:lnTo>
                <a:pt x="0" y="29323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B990E2-BDF7-4029-AA73-9526354AF903}">
      <dsp:nvSpPr>
        <dsp:cNvPr id="0" name=""/>
        <dsp:cNvSpPr/>
      </dsp:nvSpPr>
      <dsp:spPr>
        <a:xfrm>
          <a:off x="2197174" y="2744021"/>
          <a:ext cx="259171" cy="1246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6007"/>
              </a:lnTo>
              <a:lnTo>
                <a:pt x="259171" y="124600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37D48B-6DBC-4551-AFD8-6E7D0B4F1F48}">
      <dsp:nvSpPr>
        <dsp:cNvPr id="0" name=""/>
        <dsp:cNvSpPr/>
      </dsp:nvSpPr>
      <dsp:spPr>
        <a:xfrm>
          <a:off x="2888298" y="1752592"/>
          <a:ext cx="1010525" cy="293239"/>
        </a:xfrm>
        <a:custGeom>
          <a:avLst/>
          <a:gdLst/>
          <a:ahLst/>
          <a:cxnLst/>
          <a:rect l="0" t="0" r="0" b="0"/>
          <a:pathLst>
            <a:path>
              <a:moveTo>
                <a:pt x="1010525" y="0"/>
              </a:moveTo>
              <a:lnTo>
                <a:pt x="1010525" y="146619"/>
              </a:lnTo>
              <a:lnTo>
                <a:pt x="0" y="146619"/>
              </a:lnTo>
              <a:lnTo>
                <a:pt x="0" y="29323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87E66C-E428-43CE-BCEF-5A7151B0E034}">
      <dsp:nvSpPr>
        <dsp:cNvPr id="0" name=""/>
        <dsp:cNvSpPr/>
      </dsp:nvSpPr>
      <dsp:spPr>
        <a:xfrm>
          <a:off x="4218224" y="2744021"/>
          <a:ext cx="259171" cy="642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2334"/>
              </a:lnTo>
              <a:lnTo>
                <a:pt x="259171" y="64233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7B9C61-DF6A-4B46-9ECC-940E6E3544B4}">
      <dsp:nvSpPr>
        <dsp:cNvPr id="0" name=""/>
        <dsp:cNvSpPr/>
      </dsp:nvSpPr>
      <dsp:spPr>
        <a:xfrm>
          <a:off x="3898823" y="1752592"/>
          <a:ext cx="1010525" cy="293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619"/>
              </a:lnTo>
              <a:lnTo>
                <a:pt x="1010525" y="146619"/>
              </a:lnTo>
              <a:lnTo>
                <a:pt x="1010525" y="29323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1717C7-1B6C-41C3-A968-9BDC0B27C9D8}">
      <dsp:nvSpPr>
        <dsp:cNvPr id="0" name=""/>
        <dsp:cNvSpPr/>
      </dsp:nvSpPr>
      <dsp:spPr>
        <a:xfrm>
          <a:off x="6239275" y="2744021"/>
          <a:ext cx="259171" cy="10263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6304"/>
              </a:lnTo>
              <a:lnTo>
                <a:pt x="259171" y="102630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04EAFC-1209-4398-8C7C-FDDAC0BC3F08}">
      <dsp:nvSpPr>
        <dsp:cNvPr id="0" name=""/>
        <dsp:cNvSpPr/>
      </dsp:nvSpPr>
      <dsp:spPr>
        <a:xfrm>
          <a:off x="3898823" y="1752592"/>
          <a:ext cx="3031575" cy="293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619"/>
              </a:lnTo>
              <a:lnTo>
                <a:pt x="3031575" y="146619"/>
              </a:lnTo>
              <a:lnTo>
                <a:pt x="3031575" y="29323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CC613C-534D-4204-8125-1AE290837DC3}">
      <dsp:nvSpPr>
        <dsp:cNvPr id="0" name=""/>
        <dsp:cNvSpPr/>
      </dsp:nvSpPr>
      <dsp:spPr>
        <a:xfrm>
          <a:off x="504007" y="1054402"/>
          <a:ext cx="6789631" cy="698189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0" kern="1200" dirty="0" smtClean="0">
              <a:solidFill>
                <a:srgbClr val="C00000"/>
              </a:solidFill>
            </a:rPr>
            <a:t>АКТИВНІ МЕТОДИ НАВЧАННЯ</a:t>
          </a:r>
          <a:endParaRPr lang="uk-UA" sz="2800" b="1" i="0" kern="1200" dirty="0">
            <a:solidFill>
              <a:srgbClr val="C00000"/>
            </a:solidFill>
          </a:endParaRPr>
        </a:p>
      </dsp:txBody>
      <dsp:txXfrm>
        <a:off x="504007" y="1054402"/>
        <a:ext cx="6789631" cy="698189"/>
      </dsp:txXfrm>
    </dsp:sp>
    <dsp:sp modelId="{96BCF815-31A9-4A06-A526-EFE709D0A04A}">
      <dsp:nvSpPr>
        <dsp:cNvPr id="0" name=""/>
        <dsp:cNvSpPr/>
      </dsp:nvSpPr>
      <dsp:spPr>
        <a:xfrm>
          <a:off x="6066493" y="2045832"/>
          <a:ext cx="1727810" cy="698189"/>
        </a:xfrm>
        <a:prstGeom prst="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0" kern="1200" dirty="0" smtClean="0">
              <a:solidFill>
                <a:srgbClr val="002060"/>
              </a:solidFill>
            </a:rPr>
            <a:t>Завершення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i="0" kern="1200" dirty="0" smtClean="0">
              <a:solidFill>
                <a:srgbClr val="002060"/>
              </a:solidFill>
            </a:rPr>
            <a:t>Оцінка заняття та  здобутих знань</a:t>
          </a:r>
          <a:endParaRPr lang="uk-UA" sz="1200" b="1" i="0" kern="1200" dirty="0">
            <a:solidFill>
              <a:srgbClr val="002060"/>
            </a:solidFill>
          </a:endParaRPr>
        </a:p>
      </dsp:txBody>
      <dsp:txXfrm>
        <a:off x="6066493" y="2045832"/>
        <a:ext cx="1727810" cy="698189"/>
      </dsp:txXfrm>
    </dsp:sp>
    <dsp:sp modelId="{82E48FB4-F05B-443F-B26F-162AB47975BB}">
      <dsp:nvSpPr>
        <dsp:cNvPr id="0" name=""/>
        <dsp:cNvSpPr/>
      </dsp:nvSpPr>
      <dsp:spPr>
        <a:xfrm>
          <a:off x="6498446" y="3037261"/>
          <a:ext cx="1727810" cy="146612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0" kern="1200" dirty="0" smtClean="0">
              <a:solidFill>
                <a:srgbClr val="002060"/>
              </a:solidFill>
            </a:rPr>
            <a:t>“ Мудра порада ”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0" kern="1200" dirty="0" smtClean="0">
              <a:solidFill>
                <a:srgbClr val="002060"/>
              </a:solidFill>
            </a:rPr>
            <a:t>“ Коло висновків ”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0" kern="1200" dirty="0" smtClean="0">
              <a:solidFill>
                <a:srgbClr val="002060"/>
              </a:solidFill>
            </a:rPr>
            <a:t>“ Символ уроку ” та інші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000" b="1" i="0" kern="1200" dirty="0">
            <a:solidFill>
              <a:srgbClr val="002060"/>
            </a:solidFill>
          </a:endParaRPr>
        </a:p>
      </dsp:txBody>
      <dsp:txXfrm>
        <a:off x="6498446" y="3037261"/>
        <a:ext cx="1727810" cy="1466129"/>
      </dsp:txXfrm>
    </dsp:sp>
    <dsp:sp modelId="{B36502E6-3FFB-4B35-A7BB-A8C6659D6D7A}">
      <dsp:nvSpPr>
        <dsp:cNvPr id="0" name=""/>
        <dsp:cNvSpPr/>
      </dsp:nvSpPr>
      <dsp:spPr>
        <a:xfrm>
          <a:off x="4045443" y="2045832"/>
          <a:ext cx="1727810" cy="698189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0" kern="1200" dirty="0" smtClean="0">
              <a:solidFill>
                <a:srgbClr val="002060"/>
              </a:solidFill>
            </a:rPr>
            <a:t>Перерва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0" kern="1200" dirty="0" smtClean="0">
              <a:solidFill>
                <a:srgbClr val="002060"/>
              </a:solidFill>
            </a:rPr>
            <a:t>Відпочинок, перезавантаження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0" kern="1200" dirty="0" smtClean="0">
              <a:solidFill>
                <a:srgbClr val="002060"/>
              </a:solidFill>
            </a:rPr>
            <a:t> </a:t>
          </a:r>
          <a:endParaRPr lang="uk-UA" sz="1000" b="1" i="0" kern="1200" dirty="0">
            <a:solidFill>
              <a:srgbClr val="002060"/>
            </a:solidFill>
          </a:endParaRPr>
        </a:p>
      </dsp:txBody>
      <dsp:txXfrm>
        <a:off x="4045443" y="2045832"/>
        <a:ext cx="1727810" cy="698189"/>
      </dsp:txXfrm>
    </dsp:sp>
    <dsp:sp modelId="{3996AB6C-C573-4E97-A0EB-26CB46E94CF0}">
      <dsp:nvSpPr>
        <dsp:cNvPr id="0" name=""/>
        <dsp:cNvSpPr/>
      </dsp:nvSpPr>
      <dsp:spPr>
        <a:xfrm>
          <a:off x="4477396" y="3037261"/>
          <a:ext cx="1727810" cy="698189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0" kern="1200" dirty="0" smtClean="0">
              <a:solidFill>
                <a:srgbClr val="002060"/>
              </a:solidFill>
            </a:rPr>
            <a:t>“ Релаксація ”  «Руханка»                     та інші</a:t>
          </a:r>
          <a:endParaRPr lang="uk-UA" sz="1000" b="1" i="0" kern="1200" dirty="0">
            <a:solidFill>
              <a:srgbClr val="002060"/>
            </a:solidFill>
          </a:endParaRPr>
        </a:p>
      </dsp:txBody>
      <dsp:txXfrm>
        <a:off x="4477396" y="3037261"/>
        <a:ext cx="1727810" cy="698189"/>
      </dsp:txXfrm>
    </dsp:sp>
    <dsp:sp modelId="{0A8CE122-80CD-4226-B739-D51560175FC5}">
      <dsp:nvSpPr>
        <dsp:cNvPr id="0" name=""/>
        <dsp:cNvSpPr/>
      </dsp:nvSpPr>
      <dsp:spPr>
        <a:xfrm>
          <a:off x="2024393" y="2045832"/>
          <a:ext cx="1727810" cy="698189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0" kern="1200" dirty="0" smtClean="0">
              <a:solidFill>
                <a:srgbClr val="002060"/>
              </a:solidFill>
            </a:rPr>
            <a:t>Основна частина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0" kern="1200" dirty="0" smtClean="0">
              <a:solidFill>
                <a:srgbClr val="002060"/>
              </a:solidFill>
            </a:rPr>
            <a:t>Активізація розумової, навчальної, пізнавальної діяльностей</a:t>
          </a:r>
          <a:endParaRPr lang="uk-UA" sz="1000" b="1" i="0" kern="1200" dirty="0">
            <a:solidFill>
              <a:srgbClr val="002060"/>
            </a:solidFill>
          </a:endParaRPr>
        </a:p>
      </dsp:txBody>
      <dsp:txXfrm>
        <a:off x="2024393" y="2045832"/>
        <a:ext cx="1727810" cy="698189"/>
      </dsp:txXfrm>
    </dsp:sp>
    <dsp:sp modelId="{9F8D6AD5-F588-4F8D-AD97-C1F302EFC9C8}">
      <dsp:nvSpPr>
        <dsp:cNvPr id="0" name=""/>
        <dsp:cNvSpPr/>
      </dsp:nvSpPr>
      <dsp:spPr>
        <a:xfrm>
          <a:off x="2456345" y="3037261"/>
          <a:ext cx="1445672" cy="1905534"/>
        </a:xfrm>
        <a:prstGeom prst="rec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0" kern="1200" dirty="0" smtClean="0">
              <a:solidFill>
                <a:srgbClr val="002060"/>
              </a:solidFill>
            </a:rPr>
            <a:t>“ Ділова гра ”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0" kern="1200" dirty="0" smtClean="0">
              <a:solidFill>
                <a:srgbClr val="002060"/>
              </a:solidFill>
            </a:rPr>
            <a:t>Флеш-картки Ментальні карти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0" kern="1200" dirty="0" smtClean="0">
              <a:solidFill>
                <a:srgbClr val="002060"/>
              </a:solidFill>
            </a:rPr>
            <a:t>Метод проектів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0" kern="1200" dirty="0" smtClean="0">
              <a:solidFill>
                <a:srgbClr val="002060"/>
              </a:solidFill>
            </a:rPr>
            <a:t>Ребуси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0" kern="1200" dirty="0" smtClean="0">
              <a:solidFill>
                <a:srgbClr val="002060"/>
              </a:solidFill>
            </a:rPr>
            <a:t>Кросворди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0" kern="1200" dirty="0" smtClean="0">
              <a:solidFill>
                <a:srgbClr val="002060"/>
              </a:solidFill>
            </a:rPr>
            <a:t>“ Мозковий штурм ”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0" kern="1200" dirty="0" smtClean="0">
              <a:solidFill>
                <a:srgbClr val="002060"/>
              </a:solidFill>
            </a:rPr>
            <a:t>Хмара слів та інші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b="1" i="0" kern="1200" dirty="0" smtClean="0">
            <a:solidFill>
              <a:srgbClr val="002060"/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000" b="1" i="0" kern="1200" dirty="0">
            <a:solidFill>
              <a:srgbClr val="002060"/>
            </a:solidFill>
          </a:endParaRPr>
        </a:p>
      </dsp:txBody>
      <dsp:txXfrm>
        <a:off x="2456345" y="3037261"/>
        <a:ext cx="1445672" cy="1905534"/>
      </dsp:txXfrm>
    </dsp:sp>
    <dsp:sp modelId="{6FDF51EF-CF75-45BE-852F-5C5A8F47A0F7}">
      <dsp:nvSpPr>
        <dsp:cNvPr id="0" name=""/>
        <dsp:cNvSpPr/>
      </dsp:nvSpPr>
      <dsp:spPr>
        <a:xfrm>
          <a:off x="3342" y="2045832"/>
          <a:ext cx="1727810" cy="698189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0" kern="1200" dirty="0" smtClean="0">
              <a:solidFill>
                <a:srgbClr val="002060"/>
              </a:solidFill>
            </a:rPr>
            <a:t>Початок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0" kern="1200" dirty="0" smtClean="0">
              <a:solidFill>
                <a:srgbClr val="002060"/>
              </a:solidFill>
            </a:rPr>
            <a:t>Встановлення позитивного психологічного клімату</a:t>
          </a:r>
          <a:endParaRPr lang="uk-UA" sz="1000" b="1" i="0" kern="1200" dirty="0">
            <a:solidFill>
              <a:srgbClr val="002060"/>
            </a:solidFill>
          </a:endParaRPr>
        </a:p>
      </dsp:txBody>
      <dsp:txXfrm>
        <a:off x="3342" y="2045832"/>
        <a:ext cx="1727810" cy="698189"/>
      </dsp:txXfrm>
    </dsp:sp>
    <dsp:sp modelId="{4826019B-735F-49E0-B764-4D069A853995}">
      <dsp:nvSpPr>
        <dsp:cNvPr id="0" name=""/>
        <dsp:cNvSpPr/>
      </dsp:nvSpPr>
      <dsp:spPr>
        <a:xfrm>
          <a:off x="435295" y="3037261"/>
          <a:ext cx="1306048" cy="1576149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kern="1200" dirty="0" smtClean="0">
              <a:solidFill>
                <a:srgbClr val="002060"/>
              </a:solidFill>
            </a:rPr>
            <a:t>“ Знайомство ”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kern="1200" dirty="0" smtClean="0">
              <a:solidFill>
                <a:srgbClr val="002060"/>
              </a:solidFill>
            </a:rPr>
            <a:t>“ Серветка ”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kern="1200" dirty="0" smtClean="0">
              <a:solidFill>
                <a:srgbClr val="002060"/>
              </a:solidFill>
            </a:rPr>
            <a:t>“  Інтерв</a:t>
          </a:r>
          <a:r>
            <a:rPr lang="en-US" sz="1000" b="1" kern="1200" dirty="0" smtClean="0">
              <a:solidFill>
                <a:srgbClr val="002060"/>
              </a:solidFill>
            </a:rPr>
            <a:t>’</a:t>
          </a:r>
          <a:r>
            <a:rPr lang="uk-UA" sz="1000" b="1" kern="1200" dirty="0" smtClean="0">
              <a:solidFill>
                <a:srgbClr val="002060"/>
              </a:solidFill>
            </a:rPr>
            <a:t>ю “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kern="1200" dirty="0" smtClean="0">
              <a:solidFill>
                <a:srgbClr val="002060"/>
              </a:solidFill>
            </a:rPr>
            <a:t>“ Комплімент ”             </a:t>
          </a:r>
          <a:r>
            <a:rPr lang="uk-UA" sz="1000" b="1" i="0" kern="1200" dirty="0" smtClean="0">
              <a:solidFill>
                <a:srgbClr val="002060"/>
              </a:solidFill>
            </a:rPr>
            <a:t>та інші</a:t>
          </a:r>
          <a:endParaRPr lang="uk-UA" sz="1000" b="1" kern="1200" dirty="0" smtClean="0">
            <a:solidFill>
              <a:srgbClr val="002060"/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000" b="1" kern="1200" dirty="0">
            <a:solidFill>
              <a:srgbClr val="002060"/>
            </a:solidFill>
          </a:endParaRPr>
        </a:p>
      </dsp:txBody>
      <dsp:txXfrm>
        <a:off x="435295" y="3037261"/>
        <a:ext cx="1306048" cy="15761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687F2-93EA-47DC-93D2-6E712C2730B9}" type="datetimeFigureOut">
              <a:rPr lang="uk-UA" smtClean="0"/>
              <a:t>25.01.2023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9EBD3-BE94-411A-8A6B-4322A7F0ADA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4376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9EBD3-BE94-411A-8A6B-4322A7F0ADA5}" type="slidenum">
              <a:rPr lang="uk-UA" smtClean="0"/>
              <a:t>33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5996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5FE6E-0286-45D4-B9D1-FC3ECE86DEF3}" type="datetimeFigureOut">
              <a:rPr lang="ru-RU"/>
              <a:pPr>
                <a:defRPr/>
              </a:pPr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07F6A-3B5F-419A-BE14-2830299284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FBBAB-CFA3-4F37-A781-420B05FD2FC6}" type="datetimeFigureOut">
              <a:rPr lang="ru-RU"/>
              <a:pPr>
                <a:defRPr/>
              </a:pPr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641C4-FAC4-4D94-B0ED-43EA72745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3E906-34CD-4E49-B788-041AE8734661}" type="datetimeFigureOut">
              <a:rPr lang="ru-RU"/>
              <a:pPr>
                <a:defRPr/>
              </a:pPr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BBE3D-FF55-43CA-B793-6F6BFA0260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152F7-AB64-43A9-8866-1E0DCEE3DFDC}" type="datetimeFigureOut">
              <a:rPr lang="ru-RU"/>
              <a:pPr>
                <a:defRPr/>
              </a:pPr>
              <a:t>25.01.2023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73E57-3EB0-42DF-AA46-60B5490A3B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02509-1716-4FCE-BD19-D6DAAD2AEF9C}" type="datetimeFigureOut">
              <a:rPr lang="ru-RU"/>
              <a:pPr>
                <a:defRPr/>
              </a:pPr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AEAB7-4DBF-4AE6-9027-850E2A8DB1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1308F-AD98-419B-A793-9661F43CC6B1}" type="datetimeFigureOut">
              <a:rPr lang="ru-RU"/>
              <a:pPr>
                <a:defRPr/>
              </a:pPr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1FC1C-E3BB-45FA-B544-12B41C9C67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9CDC3-03B1-4052-940A-F78BC51A0CDD}" type="datetimeFigureOut">
              <a:rPr lang="ru-RU"/>
              <a:pPr>
                <a:defRPr/>
              </a:pPr>
              <a:t>25.01.2023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50147-2A69-46D0-B93F-F9E694F27B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A2114-E46D-4633-9F04-E5101959A5EE}" type="datetimeFigureOut">
              <a:rPr lang="ru-RU"/>
              <a:pPr>
                <a:defRPr/>
              </a:pPr>
              <a:t>25.01.2023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D3F9-9122-4CB8-BF1E-E6D46CA030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15A73-85EA-4C32-A878-74A9AF3C2611}" type="datetimeFigureOut">
              <a:rPr lang="ru-RU"/>
              <a:pPr>
                <a:defRPr/>
              </a:pPr>
              <a:t>25.01.2023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10B04-3E82-40FF-A32F-762450E963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53981-38D7-465A-BC50-A7C62BFC8638}" type="datetimeFigureOut">
              <a:rPr lang="ru-RU"/>
              <a:pPr>
                <a:defRPr/>
              </a:pPr>
              <a:t>25.01.2023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68792-E8FD-4780-9FC8-7645C6E256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4B338-3306-44DD-93AA-011C30DD9764}" type="datetimeFigureOut">
              <a:rPr lang="ru-RU"/>
              <a:pPr>
                <a:defRPr/>
              </a:pPr>
              <a:t>25.01.2023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90B4C-5DBB-4838-8DC6-EA000EBDCC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D6EB2-DF07-4D01-894C-49B941D22526}" type="datetimeFigureOut">
              <a:rPr lang="ru-RU"/>
              <a:pPr>
                <a:defRPr/>
              </a:pPr>
              <a:t>25.01.2023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E41B4-B14A-49E9-A83E-A5C1151712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33C2DE-E4F7-411E-AF04-96D1082B41C4}" type="datetimeFigureOut">
              <a:rPr lang="ru-RU"/>
              <a:pPr>
                <a:defRPr/>
              </a:pPr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9A4E0C-06C5-4326-B6AA-1AA47A108E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g"/><Relationship Id="rId4" Type="http://schemas.openxmlformats.org/officeDocument/2006/relationships/image" Target="../media/image9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9"/>
          <a:stretch/>
        </p:blipFill>
        <p:spPr>
          <a:xfrm>
            <a:off x="0" y="0"/>
            <a:ext cx="9036495" cy="6825744"/>
          </a:xfrm>
        </p:spPr>
      </p:pic>
      <p:sp>
        <p:nvSpPr>
          <p:cNvPr id="5" name="Прямоугольник 4"/>
          <p:cNvSpPr/>
          <p:nvPr/>
        </p:nvSpPr>
        <p:spPr>
          <a:xfrm>
            <a:off x="1598001" y="404664"/>
            <a:ext cx="5904656" cy="33855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ln w="1800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ПОРТФОЛІО</a:t>
            </a:r>
            <a:endParaRPr lang="ru-RU" sz="4000" b="1" dirty="0">
              <a:ln w="18000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викладача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Любарського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професійного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ліцею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</a:rPr>
              <a:t>спеціаліста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</a:rPr>
              <a:t>вищої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</a:rPr>
              <a:t>категорії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</a:rPr>
              <a:t>викладача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 - методиста</a:t>
            </a:r>
          </a:p>
          <a:p>
            <a:pPr algn="ctr">
              <a:lnSpc>
                <a:spcPct val="150000"/>
              </a:lnSpc>
            </a:pP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Сідлецької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Оксани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Павлівни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078" y="3553488"/>
            <a:ext cx="2988274" cy="2696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861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260648"/>
            <a:ext cx="6717432" cy="4525963"/>
          </a:xfrm>
        </p:spPr>
        <p:txBody>
          <a:bodyPr/>
          <a:lstStyle/>
          <a:p>
            <a:pPr marL="0" indent="0">
              <a:buNone/>
            </a:pPr>
            <a:r>
              <a:rPr lang="uk-UA" sz="2400" b="1" dirty="0" smtClean="0"/>
              <a:t>Особливості </a:t>
            </a:r>
            <a:r>
              <a:rPr lang="uk-UA" sz="2400" b="1" dirty="0"/>
              <a:t>активного навчання:</a:t>
            </a:r>
          </a:p>
          <a:p>
            <a:r>
              <a:rPr lang="uk-UA" sz="2400" dirty="0" smtClean="0"/>
              <a:t>цілеспрямована </a:t>
            </a:r>
            <a:r>
              <a:rPr lang="uk-UA" sz="2400" dirty="0"/>
              <a:t>активізація мислення </a:t>
            </a:r>
            <a:r>
              <a:rPr lang="uk-UA" sz="2400" dirty="0" smtClean="0"/>
              <a:t>здобувачів освіти;</a:t>
            </a:r>
            <a:endParaRPr lang="uk-UA" sz="2400" dirty="0"/>
          </a:p>
          <a:p>
            <a:r>
              <a:rPr lang="uk-UA" sz="2400" dirty="0" smtClean="0"/>
              <a:t>достатньо </a:t>
            </a:r>
            <a:r>
              <a:rPr lang="uk-UA" sz="2400" dirty="0"/>
              <a:t>часу для залучення здобувачів </a:t>
            </a:r>
            <a:r>
              <a:rPr lang="uk-UA" sz="2400" dirty="0" smtClean="0"/>
              <a:t>освіт у </a:t>
            </a:r>
            <a:r>
              <a:rPr lang="uk-UA" sz="2400" dirty="0"/>
              <a:t>навчальний процес; їх діяльність повинна бути стійкою і тривалою;</a:t>
            </a:r>
          </a:p>
          <a:p>
            <a:r>
              <a:rPr lang="uk-UA" sz="2400" dirty="0" smtClean="0"/>
              <a:t>самостійний </a:t>
            </a:r>
            <a:r>
              <a:rPr lang="uk-UA" sz="2400" dirty="0"/>
              <a:t>творчий процес прийняття рішень, високий ступінь мотивації та емоційності здобувачів освіт</a:t>
            </a:r>
            <a:r>
              <a:rPr lang="uk-UA" sz="2400" dirty="0" smtClean="0"/>
              <a:t>;</a:t>
            </a:r>
            <a:endParaRPr lang="uk-UA" sz="2400" dirty="0"/>
          </a:p>
          <a:p>
            <a:r>
              <a:rPr lang="uk-UA" sz="2400" dirty="0" smtClean="0"/>
              <a:t>постійна </a:t>
            </a:r>
            <a:r>
              <a:rPr lang="uk-UA" sz="2400" dirty="0"/>
              <a:t>взаємодія суб’єктів освітньої діяльності за допомогою прямих і зворотних </a:t>
            </a:r>
            <a:r>
              <a:rPr lang="uk-UA" sz="2400" dirty="0" err="1"/>
              <a:t>зв’язків</a:t>
            </a:r>
            <a:r>
              <a:rPr lang="uk-UA" sz="2400" dirty="0"/>
              <a:t>, вільний обмін думками про шляхи вирішення тієї чи іншої проблеми.</a:t>
            </a:r>
          </a:p>
        </p:txBody>
      </p:sp>
    </p:spTree>
    <p:extLst>
      <p:ext uri="{BB962C8B-B14F-4D97-AF65-F5344CB8AC3E}">
        <p14:creationId xmlns:p14="http://schemas.microsoft.com/office/powerpoint/2010/main" val="230422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4" y="-2767"/>
            <a:ext cx="9120406" cy="680982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2848" y="2603099"/>
            <a:ext cx="5361520" cy="2842125"/>
          </a:xfrm>
        </p:spPr>
        <p:txBody>
          <a:bodyPr/>
          <a:lstStyle/>
          <a:p>
            <a:pPr marL="0" indent="0">
              <a:buNone/>
            </a:pPr>
            <a:r>
              <a:rPr lang="uk-UA" altLang="uk-UA" sz="2400" b="1" dirty="0" smtClean="0">
                <a:latin typeface="+mj-lt"/>
                <a:ea typeface="Batang" panose="02030600000101010101" pitchFamily="18" charset="-127"/>
                <a:cs typeface="Times New Roman" pitchFamily="18" charset="0"/>
              </a:rPr>
              <a:t>За </a:t>
            </a:r>
            <a:r>
              <a:rPr lang="uk-UA" altLang="uk-UA" sz="2400" b="1" dirty="0">
                <a:latin typeface="+mj-lt"/>
                <a:ea typeface="Batang" panose="02030600000101010101" pitchFamily="18" charset="-127"/>
                <a:cs typeface="Times New Roman" pitchFamily="18" charset="0"/>
              </a:rPr>
              <a:t>таким принципом в основу навчання покладено власну активну діяльність. І тому, одним із шляхів </a:t>
            </a:r>
            <a:r>
              <a:rPr lang="uk-UA" altLang="uk-UA" sz="2400" b="1" dirty="0" smtClean="0">
                <a:latin typeface="+mj-lt"/>
                <a:ea typeface="Batang" panose="02030600000101010101" pitchFamily="18" charset="-127"/>
                <a:cs typeface="Times New Roman" pitchFamily="18" charset="0"/>
              </a:rPr>
              <a:t>підвищення</a:t>
            </a:r>
            <a:r>
              <a:rPr lang="ru-RU" sz="2400" b="1" dirty="0" smtClean="0">
                <a:latin typeface="+mj-lt"/>
              </a:rPr>
              <a:t> </a:t>
            </a:r>
            <a:r>
              <a:rPr lang="ru-RU" sz="2400" b="1" dirty="0" err="1">
                <a:latin typeface="+mj-lt"/>
              </a:rPr>
              <a:t>якості</a:t>
            </a:r>
            <a:r>
              <a:rPr lang="ru-RU" sz="2400" b="1" dirty="0">
                <a:latin typeface="+mj-lt"/>
              </a:rPr>
              <a:t> та </a:t>
            </a:r>
            <a:r>
              <a:rPr lang="ru-RU" sz="2400" b="1" dirty="0" err="1">
                <a:latin typeface="+mj-lt"/>
              </a:rPr>
              <a:t>ефективності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b="1" dirty="0" err="1">
                <a:latin typeface="+mj-lt"/>
              </a:rPr>
              <a:t>освітнього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b="1" dirty="0" err="1" smtClean="0">
                <a:latin typeface="+mj-lt"/>
              </a:rPr>
              <a:t>процесу</a:t>
            </a:r>
            <a:r>
              <a:rPr lang="uk-UA" sz="2400" b="1" dirty="0">
                <a:latin typeface="+mj-lt"/>
              </a:rPr>
              <a:t> </a:t>
            </a:r>
            <a:r>
              <a:rPr lang="uk-UA" altLang="uk-UA" sz="2400" b="1" dirty="0" smtClean="0">
                <a:latin typeface="+mj-lt"/>
                <a:ea typeface="Batang" panose="02030600000101010101" pitchFamily="18" charset="-127"/>
                <a:cs typeface="Times New Roman" pitchFamily="18" charset="0"/>
              </a:rPr>
              <a:t> є впровадження </a:t>
            </a:r>
            <a:r>
              <a:rPr lang="uk-UA" altLang="uk-UA" sz="2400" b="1" dirty="0">
                <a:latin typeface="+mj-lt"/>
                <a:ea typeface="Batang" panose="02030600000101010101" pitchFamily="18" charset="-127"/>
                <a:cs typeface="Times New Roman" pitchFamily="18" charset="0"/>
              </a:rPr>
              <a:t>активних форм </a:t>
            </a:r>
            <a:r>
              <a:rPr lang="uk-UA" altLang="uk-UA" sz="2400" b="1" dirty="0" smtClean="0">
                <a:latin typeface="+mj-lt"/>
                <a:ea typeface="Batang" panose="02030600000101010101" pitchFamily="18" charset="-127"/>
                <a:cs typeface="Times New Roman" pitchFamily="18" charset="0"/>
              </a:rPr>
              <a:t>і методів роботи </a:t>
            </a:r>
            <a:r>
              <a:rPr lang="uk-UA" altLang="uk-UA" sz="2400" b="1" dirty="0">
                <a:latin typeface="+mj-lt"/>
                <a:ea typeface="Batang" panose="02030600000101010101" pitchFamily="18" charset="-127"/>
                <a:cs typeface="Times New Roman" pitchFamily="18" charset="0"/>
              </a:rPr>
              <a:t>на різних етапах уроку.</a:t>
            </a:r>
            <a:endParaRPr lang="uk-UA" sz="2400" b="1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3728" y="692696"/>
            <a:ext cx="60767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rgbClr val="FF0000"/>
                </a:solidFill>
                <a:cs typeface="Aharoni" panose="02010803020104030203" pitchFamily="2" charset="-79"/>
              </a:rPr>
              <a:t>Мудрість учить:</a:t>
            </a:r>
          </a:p>
          <a:p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cs typeface="Aharoni" panose="02010803020104030203" pitchFamily="2" charset="-79"/>
              </a:rPr>
              <a:t> «Скажи мені – я забуду. </a:t>
            </a:r>
          </a:p>
          <a:p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cs typeface="Aharoni" panose="02010803020104030203" pitchFamily="2" charset="-79"/>
              </a:rPr>
              <a:t>Покажи мені – я запам'ятаю. </a:t>
            </a:r>
          </a:p>
          <a:p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cs typeface="Aharoni" panose="02010803020104030203" pitchFamily="2" charset="-79"/>
              </a:rPr>
              <a:t>Дай мені діяти самому – і я навчусь» </a:t>
            </a:r>
            <a:endParaRPr lang="uk-UA" sz="2000" b="1" i="1" dirty="0">
              <a:solidFill>
                <a:schemeClr val="tx2">
                  <a:lumMod val="75000"/>
                </a:schemeClr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9296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18" name="Текст 17"/>
          <p:cNvSpPr>
            <a:spLocks noGrp="1"/>
          </p:cNvSpPr>
          <p:nvPr>
            <p:ph type="body" idx="1"/>
          </p:nvPr>
        </p:nvSpPr>
        <p:spPr>
          <a:xfrm>
            <a:off x="1486659" y="1416272"/>
            <a:ext cx="3140596" cy="639762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</a:rPr>
              <a:t>Пасивне навчання </a:t>
            </a:r>
            <a:endParaRPr lang="uk-UA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Picture 2" descr="Результат пошуку зображень за запитом вчитель малюнок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1710750" y="1975036"/>
            <a:ext cx="1928826" cy="192882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9" name="Текст 18"/>
          <p:cNvSpPr>
            <a:spLocks noGrp="1"/>
          </p:cNvSpPr>
          <p:nvPr>
            <p:ph type="body" sz="quarter" idx="3"/>
          </p:nvPr>
        </p:nvSpPr>
        <p:spPr>
          <a:xfrm>
            <a:off x="5431954" y="1434638"/>
            <a:ext cx="3470271" cy="639762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rgbClr val="0070C0"/>
                </a:solidFill>
              </a:rPr>
              <a:t>Активне навчання</a:t>
            </a:r>
            <a:endParaRPr lang="uk-UA" sz="2800" dirty="0">
              <a:solidFill>
                <a:srgbClr val="0070C0"/>
              </a:solidFill>
            </a:endParaRPr>
          </a:p>
        </p:txBody>
      </p:sp>
      <p:pic>
        <p:nvPicPr>
          <p:cNvPr id="24578" name="Picture 2" descr="Результат пошуку зображень за запитом вчитель малюно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0426" y="2080062"/>
            <a:ext cx="1928826" cy="192882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4582" name="Picture 6" descr="Результат пошуку зображень за запитом учень картинка"/>
          <p:cNvPicPr>
            <a:picLocks noChangeAspect="1" noChangeArrowheads="1"/>
          </p:cNvPicPr>
          <p:nvPr/>
        </p:nvPicPr>
        <p:blipFill>
          <a:blip r:embed="rId4"/>
          <a:srcRect l="4702" t="28184" r="54153" b="12317"/>
          <a:stretch>
            <a:fillRect/>
          </a:stretch>
        </p:blipFill>
        <p:spPr bwMode="auto">
          <a:xfrm>
            <a:off x="1554618" y="4228600"/>
            <a:ext cx="1381761" cy="150019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4584" name="Picture 8" descr="Результат пошуку зображень за запитом учень картинка"/>
          <p:cNvPicPr>
            <a:picLocks noChangeAspect="1" noChangeArrowheads="1"/>
          </p:cNvPicPr>
          <p:nvPr/>
        </p:nvPicPr>
        <p:blipFill>
          <a:blip r:embed="rId4"/>
          <a:srcRect l="48198" t="26618" r="2429" b="12317"/>
          <a:stretch>
            <a:fillRect/>
          </a:stretch>
        </p:blipFill>
        <p:spPr bwMode="auto">
          <a:xfrm>
            <a:off x="7088329" y="4643447"/>
            <a:ext cx="1428760" cy="150599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" name="Picture 6" descr="Результат пошуку зображень за запитом учень картинка"/>
          <p:cNvPicPr>
            <a:picLocks noChangeAspect="1" noChangeArrowheads="1"/>
          </p:cNvPicPr>
          <p:nvPr/>
        </p:nvPicPr>
        <p:blipFill>
          <a:blip r:embed="rId4"/>
          <a:srcRect l="4702" t="28184" r="54153" b="12317"/>
          <a:stretch>
            <a:fillRect/>
          </a:stretch>
        </p:blipFill>
        <p:spPr bwMode="auto">
          <a:xfrm>
            <a:off x="5134846" y="4558602"/>
            <a:ext cx="1436280" cy="155939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6" name="Picture 8" descr="Результат пошуку зображень за запитом учень картинка"/>
          <p:cNvPicPr>
            <a:picLocks noChangeAspect="1" noChangeArrowheads="1"/>
          </p:cNvPicPr>
          <p:nvPr/>
        </p:nvPicPr>
        <p:blipFill>
          <a:blip r:embed="rId4"/>
          <a:srcRect l="48198" t="26618" r="2429" b="12317"/>
          <a:stretch>
            <a:fillRect/>
          </a:stretch>
        </p:blipFill>
        <p:spPr bwMode="auto">
          <a:xfrm>
            <a:off x="3342087" y="4118042"/>
            <a:ext cx="1428760" cy="150599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1" name="Стрелка вниз 20"/>
          <p:cNvSpPr/>
          <p:nvPr/>
        </p:nvSpPr>
        <p:spPr>
          <a:xfrm rot="19563948">
            <a:off x="7074774" y="397073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" name="Стрелка вниз 22"/>
          <p:cNvSpPr/>
          <p:nvPr/>
        </p:nvSpPr>
        <p:spPr>
          <a:xfrm rot="8778535">
            <a:off x="7546249" y="366827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" name="Стрелка вниз 23"/>
          <p:cNvSpPr/>
          <p:nvPr/>
        </p:nvSpPr>
        <p:spPr>
          <a:xfrm rot="2342338">
            <a:off x="1823811" y="3589029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" name="Стрелка вниз 24"/>
          <p:cNvSpPr/>
          <p:nvPr/>
        </p:nvSpPr>
        <p:spPr>
          <a:xfrm rot="19073343">
            <a:off x="3377884" y="351968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" name="Стрелка вниз 25"/>
          <p:cNvSpPr/>
          <p:nvPr/>
        </p:nvSpPr>
        <p:spPr>
          <a:xfrm rot="1768687">
            <a:off x="5641318" y="383202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" name="Стрелка вниз 26"/>
          <p:cNvSpPr/>
          <p:nvPr/>
        </p:nvSpPr>
        <p:spPr>
          <a:xfrm rot="12399281">
            <a:off x="6176552" y="38994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495728" y="412025"/>
            <a:ext cx="55721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 </a:t>
            </a:r>
            <a:r>
              <a:rPr lang="uk-UA" sz="3200" b="1" dirty="0" smtClean="0">
                <a:solidFill>
                  <a:srgbClr val="FF0000"/>
                </a:solidFill>
              </a:rPr>
              <a:t>Активні методи навчання – це навчання діяльністю. </a:t>
            </a:r>
            <a:endParaRPr lang="uk-U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64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626218"/>
              </p:ext>
            </p:extLst>
          </p:nvPr>
        </p:nvGraphicFramePr>
        <p:xfrm>
          <a:off x="611560" y="24089"/>
          <a:ext cx="8229600" cy="5997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0072" y="4437112"/>
            <a:ext cx="1376609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15"/>
            <a:ext cx="9120406" cy="6809822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79712" y="1386958"/>
            <a:ext cx="6552728" cy="13661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000" dirty="0" smtClean="0"/>
              <a:t>      Ділова гра є засобом розвитку творчого професійного мислення, у процесі якої людина набуває здібності аналізувати специфічні ситуації та вирішувати нові для себе професійні завдання</a:t>
            </a:r>
          </a:p>
          <a:p>
            <a:pPr>
              <a:buNone/>
            </a:pPr>
            <a:endParaRPr lang="ru-RU" sz="2400" dirty="0"/>
          </a:p>
        </p:txBody>
      </p:sp>
      <p:pic>
        <p:nvPicPr>
          <p:cNvPr id="1026" name="Picture 2" descr="Картинки по запросу &quot;ділова гра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832" y="4860247"/>
            <a:ext cx="3575246" cy="1917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979712" y="34048"/>
            <a:ext cx="635798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Ділова гра –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активізує розумову діяльність і розвиває творчі здібності учнів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6527" y="2718122"/>
            <a:ext cx="6599896" cy="2142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uk-UA" dirty="0"/>
              <a:t>На уроках з основ галузевої економіки і підприємництва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uk-UA" dirty="0"/>
              <a:t>найбільш доцільно використовувати ділові ігри, пов'язані з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uk-UA" dirty="0"/>
              <a:t>відкриттям  підприємництва, його управлінням, існуванням 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uk-UA" dirty="0"/>
              <a:t>в умовах конкуренції.</a:t>
            </a:r>
          </a:p>
          <a:p>
            <a:pPr>
              <a:buNone/>
            </a:pPr>
            <a:r>
              <a:rPr lang="uk-UA" dirty="0"/>
              <a:t>Наприклад : </a:t>
            </a:r>
            <a:r>
              <a:rPr lang="uk-UA" dirty="0" smtClean="0"/>
              <a:t>“ </a:t>
            </a:r>
            <a:r>
              <a:rPr lang="uk-UA" dirty="0"/>
              <a:t>Крок до бізнесу </a:t>
            </a:r>
            <a:r>
              <a:rPr lang="uk-UA" dirty="0" smtClean="0"/>
              <a:t>”, “ </a:t>
            </a:r>
            <a:r>
              <a:rPr lang="uk-UA" dirty="0"/>
              <a:t>Як заробити на життя </a:t>
            </a:r>
            <a:r>
              <a:rPr lang="uk-UA" dirty="0" smtClean="0"/>
              <a:t>”, “ </a:t>
            </a:r>
            <a:r>
              <a:rPr lang="uk-UA" dirty="0"/>
              <a:t>Відкриваємо власну справу </a:t>
            </a:r>
            <a:r>
              <a:rPr lang="uk-UA" dirty="0" smtClean="0"/>
              <a:t>”, “ </a:t>
            </a:r>
            <a:r>
              <a:rPr lang="uk-UA" dirty="0"/>
              <a:t>Стратегія розвитку </a:t>
            </a:r>
            <a:r>
              <a:rPr lang="uk-UA" dirty="0" smtClean="0"/>
              <a:t> </a:t>
            </a:r>
            <a:r>
              <a:rPr lang="uk-UA" dirty="0"/>
              <a:t>підприємства ” </a:t>
            </a:r>
            <a:r>
              <a:rPr lang="uk-UA" dirty="0" smtClean="0"/>
              <a:t> та інші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11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027" y="215252"/>
            <a:ext cx="7406640" cy="1356360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</a:rPr>
              <a:t>Флеш-картки: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sz="2200" b="1" dirty="0" smtClean="0">
                <a:solidFill>
                  <a:schemeClr val="accent1">
                    <a:lumMod val="75000"/>
                  </a:schemeClr>
                </a:solidFill>
              </a:rPr>
              <a:t>ефективний спосіб запам'ятовування ключової інформації</a:t>
            </a:r>
            <a:endParaRPr lang="uk-UA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687795" y="1268760"/>
            <a:ext cx="7404653" cy="2376264"/>
          </a:xfrm>
        </p:spPr>
        <p:txBody>
          <a:bodyPr>
            <a:normAutofit fontScale="55000" lnSpcReduction="20000"/>
          </a:bodyPr>
          <a:lstStyle/>
          <a:p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Флеш-картки  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це змістовні двосторонні зображення з певною інформацією у лаконічній формі. </a:t>
            </a:r>
            <a:endParaRPr lang="uk-UA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Суть методики використання флеш-карток у тому, щоб через певні проміжки часу вивчати та перевіряти інформацію, яка подається на спеціальних </a:t>
            </a:r>
            <a:r>
              <a:rPr lang="uk-UA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картках. Дані </a:t>
            </a:r>
            <a:r>
              <a:rPr lang="uk-UA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них розміщуються з обох боків. Наприклад, на одному знаходиться запитання, а на іншому – відповідь чи коротке пояснення. </a:t>
            </a:r>
            <a:r>
              <a:rPr lang="ru-RU" sz="2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икористання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флеш-карток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базується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ігровому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принципі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зацікавити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додати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навчанню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змагального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запалу.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провести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«Так/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«Опиши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здогадайся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 «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Знайди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спільне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uk-UA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9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13" y="3200083"/>
            <a:ext cx="2389839" cy="36579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022" y="3385715"/>
            <a:ext cx="2245041" cy="33842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733" y="3435097"/>
            <a:ext cx="2316681" cy="34323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232" y="3140124"/>
            <a:ext cx="2435325" cy="378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19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619260"/>
            <a:ext cx="6595096" cy="928686"/>
          </a:xfrm>
        </p:spPr>
        <p:txBody>
          <a:bodyPr>
            <a:noAutofit/>
          </a:bodyPr>
          <a:lstStyle/>
          <a:p>
            <a:r>
              <a:rPr lang="uk-UA" sz="2200" b="1" i="1" dirty="0" smtClean="0">
                <a:solidFill>
                  <a:srgbClr val="0000FF"/>
                </a:solidFill>
              </a:rPr>
              <a:t>Створення учнівських презентацій як метод випереджувального навчання , що активізує пізнавальну, навчальну та розумову діяльність, дає змогу висловити своє бачення та думку</a:t>
            </a:r>
            <a:endParaRPr lang="ru-RU" sz="2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32943" t="19531" r="18740" b="15039"/>
          <a:stretch>
            <a:fillRect/>
          </a:stretch>
        </p:blipFill>
        <p:spPr bwMode="auto">
          <a:xfrm>
            <a:off x="1000100" y="4429132"/>
            <a:ext cx="3000396" cy="2284392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 l="34041" t="19531" r="18740" b="16992"/>
          <a:stretch>
            <a:fillRect/>
          </a:stretch>
        </p:blipFill>
        <p:spPr bwMode="auto">
          <a:xfrm>
            <a:off x="4277521" y="4190395"/>
            <a:ext cx="3305931" cy="249866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 l="33492" t="19531" r="19290" b="16015"/>
          <a:stretch>
            <a:fillRect/>
          </a:stretch>
        </p:blipFill>
        <p:spPr bwMode="auto">
          <a:xfrm>
            <a:off x="5369956" y="2285992"/>
            <a:ext cx="3164919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/>
          <a:srcRect l="33492" t="20508" r="18741" b="15039"/>
          <a:stretch>
            <a:fillRect/>
          </a:stretch>
        </p:blipFill>
        <p:spPr bwMode="auto">
          <a:xfrm>
            <a:off x="1975414" y="2285992"/>
            <a:ext cx="3013385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9386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0406" cy="68098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2687" y="818039"/>
            <a:ext cx="3264351" cy="6297634"/>
          </a:xfrm>
        </p:spPr>
        <p:txBody>
          <a:bodyPr>
            <a:normAutofit fontScale="90000"/>
          </a:bodyPr>
          <a:lstStyle/>
          <a:p>
            <a:pPr marL="342900" lvl="0" indent="-342900" algn="l">
              <a:spcBef>
                <a:spcPct val="20000"/>
              </a:spcBef>
            </a:pPr>
            <a:r>
              <a:rPr lang="uk-UA" sz="2200" dirty="0" smtClean="0">
                <a:solidFill>
                  <a:prstClr val="black"/>
                </a:solidFill>
                <a:ea typeface="+mn-ea"/>
                <a:cs typeface="+mn-cs"/>
              </a:rPr>
              <a:t>      Використання яскравої графіки у вигляді хмар слів на уроках дозволить зробити акценти на ключових моментах із теми вивчення. Це, у свою чергу, сприяє переосмисленню та систематизації навчального матеріалу. До того ж, використання різних кольорів, шрифтів та форм хмар дозволить учням швидше опанувати новий матеріал завдяки активному залученню зорової пам'яті.</a:t>
            </a:r>
            <a:r>
              <a:rPr lang="uk-UA" sz="30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uk-UA" sz="3000" dirty="0" smtClean="0">
                <a:solidFill>
                  <a:prstClr val="black"/>
                </a:solidFill>
                <a:ea typeface="+mn-ea"/>
                <a:cs typeface="+mn-cs"/>
              </a:rPr>
            </a:br>
            <a:endParaRPr lang="uk-UA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204674" y="116632"/>
            <a:ext cx="2650308" cy="3557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379972" y="116632"/>
            <a:ext cx="25007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00B0F0"/>
                </a:solidFill>
              </a:rPr>
              <a:t>Хмара слів</a:t>
            </a:r>
            <a:endParaRPr lang="uk-UA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064" y="3798472"/>
            <a:ext cx="3264833" cy="288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1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26" y="0"/>
            <a:ext cx="9120406" cy="68098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79913" y="531342"/>
            <a:ext cx="53165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Використання цифрових технологій є надзвичайно впливовим фактором на досягнення успіху в навчанні сучасних </a:t>
            </a:r>
            <a:r>
              <a:rPr lang="uk-UA" dirty="0" smtClean="0"/>
              <a:t>здобувачів освіти. </a:t>
            </a:r>
            <a:r>
              <a:rPr lang="uk-UA" dirty="0"/>
              <a:t>А в умовах дистанційного навчання без них зовсім не обійтись. Створити якісне навчальне середовище </a:t>
            </a:r>
            <a:r>
              <a:rPr lang="uk-UA" dirty="0" smtClean="0"/>
              <a:t>допомагають </a:t>
            </a:r>
            <a:r>
              <a:rPr lang="uk-UA" dirty="0"/>
              <a:t>різноманітні освітні продукти різних форматів. </a:t>
            </a:r>
            <a:endParaRPr lang="uk-UA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02" y="989622"/>
            <a:ext cx="1944999" cy="2777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585" y="2086515"/>
            <a:ext cx="2039978" cy="29209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985" y="3109173"/>
            <a:ext cx="2159966" cy="31941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45561" y="3641331"/>
            <a:ext cx="2269242" cy="31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1532" y="2546746"/>
            <a:ext cx="2921489" cy="21891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8632" y="3585689"/>
            <a:ext cx="2937780" cy="22274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7358" y="4678166"/>
            <a:ext cx="2792968" cy="20947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/>
          <a:srcRect t="10922"/>
          <a:stretch/>
        </p:blipFill>
        <p:spPr>
          <a:xfrm>
            <a:off x="4170491" y="3841487"/>
            <a:ext cx="1592377" cy="1017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94651" y="4638768"/>
            <a:ext cx="2919064" cy="217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2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79712" y="404664"/>
            <a:ext cx="6717432" cy="4525963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/>
              <a:t>Створено </a:t>
            </a:r>
            <a:r>
              <a:rPr lang="ru-RU" sz="1800" dirty="0" err="1" smtClean="0"/>
              <a:t>д</a:t>
            </a:r>
            <a:r>
              <a:rPr lang="ru-RU" sz="1800" dirty="0" err="1" smtClean="0"/>
              <a:t>истанційний</a:t>
            </a:r>
            <a:r>
              <a:rPr lang="ru-RU" sz="1800" dirty="0" smtClean="0"/>
              <a:t> </a:t>
            </a:r>
            <a:r>
              <a:rPr lang="ru-RU" sz="1800" dirty="0"/>
              <a:t>курс з </a:t>
            </a:r>
            <a:r>
              <a:rPr lang="ru-RU" sz="1800" dirty="0" err="1" smtClean="0"/>
              <a:t>предметів</a:t>
            </a:r>
            <a:r>
              <a:rPr lang="ru-RU" sz="1800" dirty="0" smtClean="0"/>
              <a:t> ЗПК-5 </a:t>
            </a:r>
            <a:r>
              <a:rPr lang="ru-RU" sz="1800" dirty="0"/>
              <a:t>«</a:t>
            </a:r>
            <a:r>
              <a:rPr lang="ru-RU" sz="1800" dirty="0" err="1"/>
              <a:t>Товарознавство</a:t>
            </a:r>
            <a:r>
              <a:rPr lang="ru-RU" sz="1800" dirty="0"/>
              <a:t> </a:t>
            </a:r>
            <a:r>
              <a:rPr lang="ru-RU" sz="1800" dirty="0" err="1"/>
              <a:t>продовольчих</a:t>
            </a:r>
            <a:r>
              <a:rPr lang="ru-RU" sz="1800" dirty="0"/>
              <a:t> товарів», ЗПК-6 «</a:t>
            </a:r>
            <a:r>
              <a:rPr lang="ru-RU" sz="1800" dirty="0" err="1"/>
              <a:t>Організація</a:t>
            </a:r>
            <a:r>
              <a:rPr lang="ru-RU" sz="1800" dirty="0"/>
              <a:t> та </a:t>
            </a:r>
            <a:r>
              <a:rPr lang="ru-RU" sz="1800" dirty="0" err="1"/>
              <a:t>технологія</a:t>
            </a:r>
            <a:r>
              <a:rPr lang="ru-RU" sz="1800" dirty="0"/>
              <a:t> </a:t>
            </a:r>
            <a:r>
              <a:rPr lang="ru-RU" sz="1800" dirty="0" err="1"/>
              <a:t>торговельних</a:t>
            </a:r>
            <a:r>
              <a:rPr lang="ru-RU" sz="1800" dirty="0"/>
              <a:t> </a:t>
            </a:r>
            <a:r>
              <a:rPr lang="ru-RU" sz="1800" dirty="0" err="1"/>
              <a:t>процесів</a:t>
            </a:r>
            <a:r>
              <a:rPr lang="ru-RU" sz="1800" dirty="0"/>
              <a:t>», ЗПК-7  “</a:t>
            </a:r>
            <a:r>
              <a:rPr lang="ru-RU" sz="1800" dirty="0" err="1"/>
              <a:t>Реєстратори</a:t>
            </a:r>
            <a:r>
              <a:rPr lang="ru-RU" sz="1800" dirty="0"/>
              <a:t> </a:t>
            </a:r>
            <a:r>
              <a:rPr lang="ru-RU" sz="1800" dirty="0" err="1"/>
              <a:t>розрахункових</a:t>
            </a:r>
            <a:r>
              <a:rPr lang="ru-RU" sz="1800" dirty="0"/>
              <a:t> </a:t>
            </a:r>
            <a:r>
              <a:rPr lang="ru-RU" sz="1800" dirty="0" err="1"/>
              <a:t>операцій</a:t>
            </a:r>
            <a:r>
              <a:rPr lang="ru-RU" sz="1800" dirty="0" smtClean="0"/>
              <a:t>” та </a:t>
            </a:r>
            <a:r>
              <a:rPr lang="ru-RU" sz="1800" dirty="0" err="1" smtClean="0"/>
              <a:t>інш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645" y="1438971"/>
            <a:ext cx="5232863" cy="29410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2" y="3611722"/>
            <a:ext cx="5465539" cy="307506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575" y="4077071"/>
            <a:ext cx="4250425" cy="26935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13120" t="9278" r="16797" b="4894"/>
          <a:stretch/>
        </p:blipFill>
        <p:spPr>
          <a:xfrm>
            <a:off x="214526" y="1990086"/>
            <a:ext cx="3637394" cy="273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9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4" y="0"/>
            <a:ext cx="9119366" cy="6806604"/>
          </a:xfrm>
        </p:spPr>
      </p:pic>
      <p:sp>
        <p:nvSpPr>
          <p:cNvPr id="15363" name="Прямоугольник 4"/>
          <p:cNvSpPr>
            <a:spLocks noChangeArrowheads="1"/>
          </p:cNvSpPr>
          <p:nvPr/>
        </p:nvSpPr>
        <p:spPr bwMode="auto">
          <a:xfrm>
            <a:off x="1876488" y="711875"/>
            <a:ext cx="7087999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Прізвище, ім’я, по батькові: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Сідлецька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Оксана Павлівна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Дата народження: 04.03.1974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Освіта: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вища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Назва ВУЗу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: Одеська державна академія харчових технологій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Спеціальність за дипломом: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інженер-технолог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Стаж безпосередньої педагогічної роботи: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23р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Місце роботи: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Любарський професійний ліцей.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Посада: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викладач предметів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професійно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-теоретичної та загально-професійної підготовки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Результати попередньої атестації: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«Спеціаліст вищої категорії», «Викладач-методист» у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2018р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Форма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та результати підвищення кваліфікації протягом останніх 5 років за посвідченням: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ІПО ІПП УМО  </a:t>
            </a:r>
          </a:p>
          <a:p>
            <a:pPr marL="285750" indent="-285750"/>
            <a:r>
              <a:rPr lang="uk-UA" dirty="0">
                <a:latin typeface="Times New Roman" pitchFamily="18" charset="0"/>
                <a:cs typeface="Times New Roman" pitchFamily="18" charset="0"/>
              </a:rPr>
              <a:t>      м. Донецьк,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2021р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4" name="Прямоугольник 5"/>
          <p:cNvSpPr>
            <a:spLocks noChangeArrowheads="1"/>
          </p:cNvSpPr>
          <p:nvPr/>
        </p:nvSpPr>
        <p:spPr bwMode="auto">
          <a:xfrm>
            <a:off x="2195736" y="225510"/>
            <a:ext cx="6553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  <a:latin typeface="Verdana" pitchFamily="34" charset="0"/>
              </a:rPr>
              <a:t>Основні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Verdana" pitchFamily="34" charset="0"/>
              </a:rPr>
              <a:t> 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  <a:latin typeface="Verdana" pitchFamily="34" charset="0"/>
              </a:rPr>
              <a:t>відомості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Verdana" pitchFamily="34" charset="0"/>
              </a:rPr>
              <a:t> про 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  <a:latin typeface="Verdana" pitchFamily="34" charset="0"/>
              </a:rPr>
              <a:t>викладача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Verdan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218" y="4556429"/>
            <a:ext cx="2976025" cy="2194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76" y="2281714"/>
            <a:ext cx="3662556" cy="253357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7504" y="3786881"/>
            <a:ext cx="3896601" cy="29224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5815" y="4339597"/>
            <a:ext cx="3201547" cy="2401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3505" y="2208319"/>
            <a:ext cx="3817716" cy="2863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5171" y="4084062"/>
            <a:ext cx="3583411" cy="268755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07704" y="176994"/>
            <a:ext cx="65980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Розроблені</a:t>
            </a:r>
            <a:r>
              <a:rPr lang="ru-RU" dirty="0"/>
              <a:t> </a:t>
            </a:r>
            <a:r>
              <a:rPr lang="ru-RU" dirty="0" err="1"/>
              <a:t>презентації</a:t>
            </a:r>
            <a:r>
              <a:rPr lang="ru-RU" dirty="0"/>
              <a:t> до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уроків</a:t>
            </a:r>
            <a:r>
              <a:rPr lang="ru-RU" dirty="0"/>
              <a:t> </a:t>
            </a:r>
            <a:r>
              <a:rPr lang="ru-RU" dirty="0" smtClean="0"/>
              <a:t>з </a:t>
            </a:r>
            <a:r>
              <a:rPr lang="ru-RU" dirty="0" err="1" smtClean="0"/>
              <a:t>модулів</a:t>
            </a:r>
            <a:r>
              <a:rPr lang="ru-RU" dirty="0" smtClean="0"/>
              <a:t>:</a:t>
            </a:r>
            <a:endParaRPr lang="ru-RU" dirty="0"/>
          </a:p>
          <a:p>
            <a:r>
              <a:rPr lang="ru-RU" dirty="0"/>
              <a:t>ППТ-3.1. </a:t>
            </a:r>
            <a:r>
              <a:rPr lang="ru-RU" dirty="0" err="1"/>
              <a:t>Організація</a:t>
            </a:r>
            <a:r>
              <a:rPr lang="ru-RU" dirty="0"/>
              <a:t> торгово-</a:t>
            </a:r>
            <a:r>
              <a:rPr lang="ru-RU" dirty="0" err="1"/>
              <a:t>технологічного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r>
              <a:rPr lang="ru-RU" dirty="0"/>
              <a:t> на </a:t>
            </a:r>
            <a:r>
              <a:rPr lang="ru-RU" dirty="0" err="1"/>
              <a:t>підприємствах</a:t>
            </a:r>
            <a:r>
              <a:rPr lang="ru-RU" dirty="0"/>
              <a:t> </a:t>
            </a:r>
            <a:r>
              <a:rPr lang="ru-RU" dirty="0" err="1"/>
              <a:t>торгівлі</a:t>
            </a:r>
            <a:endParaRPr lang="ru-RU" dirty="0"/>
          </a:p>
          <a:p>
            <a:r>
              <a:rPr lang="ru-RU" dirty="0"/>
              <a:t>ППТ-3.2. Робота на </a:t>
            </a:r>
            <a:r>
              <a:rPr lang="ru-RU" dirty="0" err="1"/>
              <a:t>реєстраторах</a:t>
            </a:r>
            <a:r>
              <a:rPr lang="ru-RU" dirty="0"/>
              <a:t> </a:t>
            </a:r>
            <a:r>
              <a:rPr lang="ru-RU" dirty="0" err="1"/>
              <a:t>розрахункових</a:t>
            </a:r>
            <a:r>
              <a:rPr lang="ru-RU" dirty="0"/>
              <a:t> </a:t>
            </a:r>
            <a:r>
              <a:rPr lang="ru-RU" dirty="0" err="1"/>
              <a:t>операцій</a:t>
            </a:r>
            <a:endParaRPr lang="ru-RU" dirty="0"/>
          </a:p>
          <a:p>
            <a:r>
              <a:rPr lang="ru-RU" dirty="0" smtClean="0"/>
              <a:t>ППТ-3.4</a:t>
            </a:r>
            <a:r>
              <a:rPr lang="ru-RU" dirty="0"/>
              <a:t>. </a:t>
            </a:r>
            <a:r>
              <a:rPr lang="ru-RU" dirty="0" err="1"/>
              <a:t>Оволодіння</a:t>
            </a:r>
            <a:r>
              <a:rPr lang="ru-RU" dirty="0"/>
              <a:t> </a:t>
            </a:r>
            <a:r>
              <a:rPr lang="ru-RU" dirty="0" err="1"/>
              <a:t>специфікою</a:t>
            </a:r>
            <a:r>
              <a:rPr lang="ru-RU" dirty="0"/>
              <a:t> </a:t>
            </a:r>
            <a:r>
              <a:rPr lang="ru-RU" dirty="0" err="1"/>
              <a:t>організації</a:t>
            </a:r>
            <a:r>
              <a:rPr lang="ru-RU" dirty="0"/>
              <a:t> торгово-</a:t>
            </a:r>
            <a:r>
              <a:rPr lang="ru-RU" dirty="0" err="1"/>
              <a:t>технологічного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r>
              <a:rPr lang="ru-RU" dirty="0"/>
              <a:t> за </a:t>
            </a:r>
            <a:r>
              <a:rPr lang="ru-RU" dirty="0" err="1"/>
              <a:t>спеціалізаціями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534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76" y="-22044"/>
            <a:ext cx="9120406" cy="680982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548680"/>
            <a:ext cx="6491064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Добірка </a:t>
            </a:r>
            <a:r>
              <a:rPr lang="ru-RU" dirty="0" err="1"/>
              <a:t>цікавих</a:t>
            </a:r>
            <a:r>
              <a:rPr lang="ru-RU" dirty="0"/>
              <a:t> </a:t>
            </a:r>
            <a:r>
              <a:rPr lang="ru-RU" dirty="0" err="1"/>
              <a:t>допоміжних</a:t>
            </a:r>
            <a:r>
              <a:rPr lang="ru-RU" dirty="0"/>
              <a:t> </a:t>
            </a:r>
            <a:r>
              <a:rPr lang="ru-RU" dirty="0" err="1"/>
              <a:t>засобів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ru-RU" dirty="0" err="1" smtClean="0"/>
              <a:t>інтерактивні</a:t>
            </a:r>
            <a:r>
              <a:rPr lang="ru-RU" dirty="0" smtClean="0"/>
              <a:t> </a:t>
            </a:r>
            <a:r>
              <a:rPr lang="ru-RU" dirty="0" err="1" smtClean="0"/>
              <a:t>завдання</a:t>
            </a:r>
            <a:r>
              <a:rPr lang="ru-RU" dirty="0" smtClean="0"/>
              <a:t>, </a:t>
            </a:r>
            <a:r>
              <a:rPr lang="ru-RU" dirty="0" err="1" smtClean="0"/>
              <a:t>вправи</a:t>
            </a:r>
            <a:r>
              <a:rPr lang="ru-RU" dirty="0" smtClean="0"/>
              <a:t>, </a:t>
            </a:r>
            <a:r>
              <a:rPr lang="ru-RU" dirty="0" err="1" smtClean="0"/>
              <a:t>навчальні</a:t>
            </a:r>
            <a:r>
              <a:rPr lang="ru-RU" dirty="0" smtClean="0"/>
              <a:t> </a:t>
            </a:r>
            <a:r>
              <a:rPr lang="ru-RU" dirty="0" err="1"/>
              <a:t>ігри</a:t>
            </a:r>
            <a:r>
              <a:rPr lang="ru-RU" dirty="0"/>
              <a:t>) </a:t>
            </a:r>
            <a:r>
              <a:rPr lang="ru-RU" dirty="0" err="1"/>
              <a:t>додадуть</a:t>
            </a:r>
            <a:r>
              <a:rPr lang="ru-RU" dirty="0"/>
              <a:t> </a:t>
            </a:r>
            <a:r>
              <a:rPr lang="ru-RU" dirty="0" err="1"/>
              <a:t>інтерактивний</a:t>
            </a:r>
            <a:r>
              <a:rPr lang="ru-RU" dirty="0"/>
              <a:t> та </a:t>
            </a:r>
            <a:r>
              <a:rPr lang="ru-RU" dirty="0" err="1"/>
              <a:t>візуальний</a:t>
            </a:r>
            <a:r>
              <a:rPr lang="ru-RU" dirty="0"/>
              <a:t> </a:t>
            </a:r>
            <a:r>
              <a:rPr lang="ru-RU" dirty="0" err="1"/>
              <a:t>елемент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опанування</a:t>
            </a:r>
            <a:r>
              <a:rPr lang="ru-RU" dirty="0"/>
              <a:t> </a:t>
            </a:r>
            <a:r>
              <a:rPr lang="ru-RU" dirty="0" err="1"/>
              <a:t>нової</a:t>
            </a:r>
            <a:r>
              <a:rPr lang="ru-RU" dirty="0"/>
              <a:t> теми. А </a:t>
            </a:r>
            <a:r>
              <a:rPr lang="ru-RU" dirty="0" err="1"/>
              <a:t>графічні</a:t>
            </a:r>
            <a:r>
              <a:rPr lang="ru-RU" dirty="0"/>
              <a:t> резюме у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ментальних</a:t>
            </a:r>
            <a:r>
              <a:rPr lang="ru-RU" dirty="0"/>
              <a:t> </a:t>
            </a:r>
            <a:r>
              <a:rPr lang="ru-RU" dirty="0" smtClean="0"/>
              <a:t>карт </a:t>
            </a:r>
            <a:r>
              <a:rPr lang="ru-RU" dirty="0"/>
              <a:t>є </a:t>
            </a:r>
            <a:r>
              <a:rPr lang="ru-RU" dirty="0" err="1"/>
              <a:t>дійсно</a:t>
            </a:r>
            <a:r>
              <a:rPr lang="ru-RU" dirty="0"/>
              <a:t> </a:t>
            </a:r>
            <a:r>
              <a:rPr lang="ru-RU" dirty="0" err="1"/>
              <a:t>ефективними</a:t>
            </a:r>
            <a:r>
              <a:rPr lang="ru-RU" dirty="0"/>
              <a:t> </a:t>
            </a:r>
            <a:r>
              <a:rPr lang="ru-RU" dirty="0" err="1"/>
              <a:t>засобами</a:t>
            </a:r>
            <a:r>
              <a:rPr lang="ru-RU" dirty="0"/>
              <a:t> </a:t>
            </a:r>
            <a:r>
              <a:rPr lang="ru-RU" dirty="0" err="1"/>
              <a:t>узагальнення</a:t>
            </a:r>
            <a:r>
              <a:rPr lang="ru-RU" dirty="0"/>
              <a:t> та </a:t>
            </a:r>
            <a:r>
              <a:rPr lang="ru-RU" dirty="0" err="1"/>
              <a:t>систематизації</a:t>
            </a:r>
            <a:r>
              <a:rPr lang="ru-RU" dirty="0"/>
              <a:t> </a:t>
            </a:r>
            <a:r>
              <a:rPr lang="ru-RU" dirty="0" err="1"/>
              <a:t>навчального</a:t>
            </a:r>
            <a:r>
              <a:rPr lang="ru-RU" dirty="0"/>
              <a:t> </a:t>
            </a:r>
            <a:r>
              <a:rPr lang="ru-RU" dirty="0" err="1"/>
              <a:t>матеріалу</a:t>
            </a:r>
            <a:r>
              <a:rPr lang="ru-RU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672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2" y="332656"/>
            <a:ext cx="6840760" cy="1296144"/>
          </a:xfrm>
        </p:spPr>
        <p:txBody>
          <a:bodyPr>
            <a:normAutofit/>
          </a:bodyPr>
          <a:lstStyle/>
          <a:p>
            <a:pPr marL="34290" indent="0">
              <a:buNone/>
            </a:pP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 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apps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призначений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розробки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зберігання інтерактивних завдань з різних предметних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дисциплін,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допомогою </a:t>
            </a:r>
            <a:r>
              <a:rPr lang="uk-UA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 можуть перевірити і закріпити свої знання в ігровій формі.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107" t="4165" r="15324"/>
          <a:stretch/>
        </p:blipFill>
        <p:spPr>
          <a:xfrm>
            <a:off x="241725" y="1484784"/>
            <a:ext cx="6030896" cy="38884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723" y="3284984"/>
            <a:ext cx="6309988" cy="354763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2085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519" y="1111970"/>
            <a:ext cx="7707323" cy="43332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7195" t="21656" r="31374" b="16328"/>
          <a:stretch/>
        </p:blipFill>
        <p:spPr>
          <a:xfrm>
            <a:off x="3382154" y="3501008"/>
            <a:ext cx="5510326" cy="31274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51720" y="188640"/>
            <a:ext cx="6552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Wordwall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багатофункціональний інструмент для створення як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інтерактивних матеріалів.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Інтерактивні вправи відтворюються на будь-якому пристрої, що має доступ до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20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1" y="836712"/>
            <a:ext cx="7556527" cy="4248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7603" t="27657" r="22849" b="5556"/>
          <a:stretch/>
        </p:blipFill>
        <p:spPr>
          <a:xfrm>
            <a:off x="4020222" y="3501009"/>
            <a:ext cx="4980730" cy="31406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07704" y="321891"/>
            <a:ext cx="6768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Jamboard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інтерактивна віртуальна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20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79712" y="975164"/>
            <a:ext cx="63790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Ментальні карти ( інтелект-карти, карти розуму, карти пам'яті , Mind Maps) - це унікальна технологія роботи з інформацією , спосіб зображення процесу загального системного мислення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допомогою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dirty="0" smtClean="0"/>
              <a:t>     </a:t>
            </a:r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2771800" y="260648"/>
            <a:ext cx="45076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/>
              <a:t>Ментальна карта</a:t>
            </a:r>
            <a:endParaRPr lang="uk-UA" sz="40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524" y="2459122"/>
            <a:ext cx="3322724" cy="38450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057" y="2712153"/>
            <a:ext cx="2491335" cy="313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5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500042"/>
            <a:ext cx="6667674" cy="1060472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rgbClr val="FF0000"/>
                </a:solidFill>
              </a:rPr>
              <a:t>Тести, </a:t>
            </a:r>
            <a:r>
              <a:rPr lang="uk-UA" sz="2600" b="1" dirty="0" smtClean="0">
                <a:solidFill>
                  <a:srgbClr val="FF0000"/>
                </a:solidFill>
              </a:rPr>
              <a:t>порівняно з іншими методами контролю навчальних досягнень здобувачів освіти, мають безліч переваг, що і робить їх надзвичайно популярними</a:t>
            </a:r>
            <a:endParaRPr lang="uk-UA" sz="2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7704" y="1714488"/>
            <a:ext cx="5879006" cy="1571636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2400" dirty="0" smtClean="0"/>
              <a:t> </a:t>
            </a:r>
            <a:r>
              <a:rPr lang="uk-UA" sz="2400" b="1" dirty="0" smtClean="0"/>
              <a:t>1. Швидка перевірка результатів навчальних досягнень із щойно вивченої теми.</a:t>
            </a:r>
          </a:p>
          <a:p>
            <a:pPr>
              <a:buNone/>
            </a:pPr>
            <a:r>
              <a:rPr lang="uk-UA" sz="2400" b="1" dirty="0" smtClean="0"/>
              <a:t>2. Перевірка, що охоплює одразу декілька тем.</a:t>
            </a:r>
          </a:p>
          <a:p>
            <a:pPr>
              <a:buNone/>
            </a:pPr>
            <a:r>
              <a:rPr lang="uk-UA" sz="2400" b="1" dirty="0" smtClean="0"/>
              <a:t>3. Об’єктивна оцінка рівня засвоєння навчального матеріалу.</a:t>
            </a:r>
          </a:p>
          <a:p>
            <a:pPr>
              <a:buNone/>
            </a:pPr>
            <a:r>
              <a:rPr lang="uk-UA" sz="2400" b="1" dirty="0" smtClean="0"/>
              <a:t>4. Чітке виявлення прогалин у знаннях.</a:t>
            </a:r>
          </a:p>
          <a:p>
            <a:pPr>
              <a:buNone/>
            </a:pPr>
            <a:r>
              <a:rPr lang="uk-UA" sz="2400" b="1" dirty="0" smtClean="0"/>
              <a:t>5. Однакові умови для всіх учнів.</a:t>
            </a:r>
          </a:p>
          <a:p>
            <a:pPr>
              <a:buNone/>
            </a:pPr>
            <a:r>
              <a:rPr lang="uk-UA" sz="2400" b="1" dirty="0" smtClean="0"/>
              <a:t>6. Економія часу на перевірку.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31" y="3140968"/>
            <a:ext cx="5541915" cy="31157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014" y="4177074"/>
            <a:ext cx="4726189" cy="265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7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/>
          <a:lstStyle/>
          <a:p>
            <a:r>
              <a:rPr lang="uk-UA" sz="2800" dirty="0" smtClean="0"/>
              <a:t>Розроблені тестові завдання для поточного, тематичного та підсумкового контролю знань здобувачів освіти</a:t>
            </a:r>
            <a:endParaRPr lang="uk-UA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25"/>
          <a:stretch/>
        </p:blipFill>
        <p:spPr>
          <a:xfrm>
            <a:off x="1287844" y="1568172"/>
            <a:ext cx="5342720" cy="30858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41" y="4572376"/>
            <a:ext cx="4299770" cy="23247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5618" t="13616" r="26310" b="9603"/>
          <a:stretch/>
        </p:blipFill>
        <p:spPr>
          <a:xfrm>
            <a:off x="4063377" y="3550549"/>
            <a:ext cx="5097763" cy="323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548680"/>
            <a:ext cx="6768751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dirty="0"/>
              <a:t>Онлайн-</a:t>
            </a:r>
            <a:r>
              <a:rPr lang="ru-RU" sz="2000" b="1" dirty="0" err="1"/>
              <a:t>тестування</a:t>
            </a:r>
            <a:r>
              <a:rPr lang="ru-RU" sz="2000" b="1" dirty="0"/>
              <a:t> на </a:t>
            </a:r>
            <a:r>
              <a:rPr lang="ru-RU" sz="2000" b="1" dirty="0" err="1"/>
              <a:t>сайті</a:t>
            </a:r>
            <a:r>
              <a:rPr lang="ru-RU" sz="2000" b="1" dirty="0"/>
              <a:t> “ Всеосвіта ” </a:t>
            </a:r>
            <a:r>
              <a:rPr lang="ru-RU" sz="2000" b="1" dirty="0" err="1"/>
              <a:t>відрізняється</a:t>
            </a:r>
            <a:r>
              <a:rPr lang="ru-RU" sz="2000" b="1" dirty="0"/>
              <a:t> </a:t>
            </a:r>
            <a:r>
              <a:rPr lang="ru-RU" sz="2000" b="1" dirty="0" err="1"/>
              <a:t>зручним</a:t>
            </a:r>
            <a:r>
              <a:rPr lang="ru-RU" sz="2000" b="1" dirty="0"/>
              <a:t> </a:t>
            </a:r>
            <a:r>
              <a:rPr lang="ru-RU" sz="2000" b="1" dirty="0" err="1"/>
              <a:t>функціоналом</a:t>
            </a:r>
            <a:r>
              <a:rPr lang="ru-RU" sz="2000" b="1" dirty="0"/>
              <a:t> </a:t>
            </a:r>
            <a:r>
              <a:rPr lang="ru-RU" sz="2000" b="1" dirty="0" err="1"/>
              <a:t>створення</a:t>
            </a:r>
            <a:r>
              <a:rPr lang="ru-RU" sz="2000" b="1" dirty="0"/>
              <a:t> та </a:t>
            </a:r>
            <a:r>
              <a:rPr lang="ru-RU" sz="2000" b="1" dirty="0" err="1"/>
              <a:t>проходження</a:t>
            </a:r>
            <a:r>
              <a:rPr lang="ru-RU" sz="2000" b="1" dirty="0"/>
              <a:t> </a:t>
            </a:r>
            <a:r>
              <a:rPr lang="ru-RU" sz="2000" b="1" dirty="0" err="1"/>
              <a:t>тестів</a:t>
            </a:r>
            <a:r>
              <a:rPr lang="ru-RU" sz="2000" b="1" dirty="0"/>
              <a:t>. </a:t>
            </a:r>
            <a:br>
              <a:rPr lang="ru-RU" sz="2000" b="1" dirty="0"/>
            </a:br>
            <a:r>
              <a:rPr lang="ru-RU" sz="2000" b="1" dirty="0" err="1"/>
              <a:t>Цей</a:t>
            </a:r>
            <a:r>
              <a:rPr lang="ru-RU" sz="2000" b="1" dirty="0"/>
              <a:t> </a:t>
            </a:r>
            <a:r>
              <a:rPr lang="ru-RU" sz="2000" b="1" dirty="0" err="1"/>
              <a:t>сервіс</a:t>
            </a:r>
            <a:r>
              <a:rPr lang="ru-RU" sz="2000" b="1" dirty="0"/>
              <a:t> </a:t>
            </a:r>
            <a:r>
              <a:rPr lang="ru-RU" sz="2000" b="1" dirty="0" err="1"/>
              <a:t>дозволяє</a:t>
            </a:r>
            <a:r>
              <a:rPr lang="ru-RU" sz="2000" b="1" dirty="0"/>
              <a:t> </a:t>
            </a:r>
            <a:r>
              <a:rPr lang="ru-RU" sz="2000" b="1" dirty="0" err="1"/>
              <a:t>створювати</a:t>
            </a:r>
            <a:r>
              <a:rPr lang="ru-RU" sz="2000" b="1" dirty="0"/>
              <a:t>  </a:t>
            </a:r>
            <a:r>
              <a:rPr lang="ru-RU" sz="2000" b="1" dirty="0" err="1"/>
              <a:t>різноманітні</a:t>
            </a:r>
            <a:r>
              <a:rPr lang="ru-RU" sz="2000" b="1" dirty="0"/>
              <a:t> </a:t>
            </a:r>
            <a:r>
              <a:rPr lang="ru-RU" sz="2000" b="1" dirty="0" err="1"/>
              <a:t>форми</a:t>
            </a:r>
            <a:r>
              <a:rPr lang="ru-RU" sz="2000" b="1" dirty="0"/>
              <a:t> </a:t>
            </a:r>
            <a:r>
              <a:rPr lang="ru-RU" sz="2000" b="1" dirty="0" err="1"/>
              <a:t>тестів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err="1" smtClean="0"/>
              <a:t>Ця</a:t>
            </a:r>
            <a:r>
              <a:rPr lang="ru-RU" sz="2000" b="1" dirty="0" smtClean="0"/>
              <a:t> </a:t>
            </a:r>
            <a:r>
              <a:rPr lang="ru-RU" sz="2000" b="1" dirty="0"/>
              <a:t>платформа </a:t>
            </a:r>
            <a:r>
              <a:rPr lang="ru-RU" sz="2000" b="1" dirty="0" err="1"/>
              <a:t>зручна</a:t>
            </a:r>
            <a:r>
              <a:rPr lang="ru-RU" sz="2000" b="1" dirty="0"/>
              <a:t> </a:t>
            </a:r>
            <a:r>
              <a:rPr lang="ru-RU" sz="2000" b="1" dirty="0" err="1"/>
              <a:t>тим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викладач</a:t>
            </a:r>
            <a:r>
              <a:rPr lang="ru-RU" sz="2000" b="1" dirty="0"/>
              <a:t> </a:t>
            </a:r>
            <a:r>
              <a:rPr lang="ru-RU" sz="2000" b="1" dirty="0" err="1"/>
              <a:t>відразу</a:t>
            </a:r>
            <a:r>
              <a:rPr lang="ru-RU" sz="2000" b="1" dirty="0"/>
              <a:t> </a:t>
            </a:r>
            <a:r>
              <a:rPr lang="ru-RU" sz="2000" b="1" dirty="0" err="1"/>
              <a:t>бачить</a:t>
            </a:r>
            <a:r>
              <a:rPr lang="ru-RU" sz="2000" b="1" dirty="0"/>
              <a:t> </a:t>
            </a:r>
            <a:r>
              <a:rPr lang="ru-RU" sz="2000" b="1" dirty="0" err="1"/>
              <a:t>результати</a:t>
            </a:r>
            <a:r>
              <a:rPr lang="ru-RU" sz="2000" b="1" dirty="0"/>
              <a:t> </a:t>
            </a:r>
            <a:r>
              <a:rPr lang="ru-RU" sz="2000" b="1" dirty="0" err="1"/>
              <a:t>здобувачів</a:t>
            </a:r>
            <a:r>
              <a:rPr lang="ru-RU" sz="2000" b="1" dirty="0"/>
              <a:t> </a:t>
            </a:r>
            <a:r>
              <a:rPr lang="ru-RU" sz="2000" b="1" dirty="0" err="1"/>
              <a:t>освіти</a:t>
            </a:r>
            <a:r>
              <a:rPr lang="ru-RU" sz="2000" b="1" dirty="0"/>
              <a:t> і </a:t>
            </a:r>
            <a:r>
              <a:rPr lang="ru-RU" sz="2000" b="1" dirty="0" err="1"/>
              <a:t>звертає</a:t>
            </a:r>
            <a:r>
              <a:rPr lang="ru-RU" sz="2000" b="1" dirty="0"/>
              <a:t> </a:t>
            </a:r>
            <a:r>
              <a:rPr lang="ru-RU" sz="2000" b="1" dirty="0" err="1"/>
              <a:t>увагу</a:t>
            </a:r>
            <a:r>
              <a:rPr lang="ru-RU" sz="2000" b="1" dirty="0"/>
              <a:t> на </a:t>
            </a:r>
            <a:r>
              <a:rPr lang="ru-RU" sz="2000" b="1" dirty="0" err="1"/>
              <a:t>помилки</a:t>
            </a:r>
            <a:r>
              <a:rPr lang="ru-RU" sz="2000" b="1" dirty="0"/>
              <a:t>, а </a:t>
            </a:r>
            <a:r>
              <a:rPr lang="ru-RU" sz="2000" b="1" dirty="0" err="1"/>
              <a:t>здобувачі</a:t>
            </a:r>
            <a:r>
              <a:rPr lang="ru-RU" sz="2000" b="1" dirty="0"/>
              <a:t> </a:t>
            </a:r>
            <a:r>
              <a:rPr lang="ru-RU" sz="2000" b="1" dirty="0" err="1"/>
              <a:t>освіти</a:t>
            </a:r>
            <a:r>
              <a:rPr lang="ru-RU" sz="2000" b="1" dirty="0"/>
              <a:t> </a:t>
            </a:r>
            <a:r>
              <a:rPr lang="ru-RU" sz="2000" b="1" dirty="0" err="1"/>
              <a:t>зможуть</a:t>
            </a:r>
            <a:r>
              <a:rPr lang="ru-RU" sz="2000" b="1" dirty="0"/>
              <a:t> </a:t>
            </a:r>
            <a:r>
              <a:rPr lang="ru-RU" sz="2000" b="1" dirty="0" err="1"/>
              <a:t>відразу</a:t>
            </a:r>
            <a:r>
              <a:rPr lang="ru-RU" sz="2000" b="1" dirty="0"/>
              <a:t> </a:t>
            </a:r>
            <a:r>
              <a:rPr lang="ru-RU" sz="2000" b="1" dirty="0" err="1"/>
              <a:t>отримати</a:t>
            </a:r>
            <a:r>
              <a:rPr lang="ru-RU" sz="2000" b="1" dirty="0"/>
              <a:t> </a:t>
            </a:r>
            <a:r>
              <a:rPr lang="ru-RU" sz="2000" b="1" dirty="0" err="1"/>
              <a:t>свої</a:t>
            </a:r>
            <a:r>
              <a:rPr lang="ru-RU" sz="2000" b="1" dirty="0"/>
              <a:t> </a:t>
            </a:r>
            <a:r>
              <a:rPr lang="ru-RU" sz="2000" b="1" dirty="0" err="1"/>
              <a:t>оцінки</a:t>
            </a:r>
            <a:r>
              <a:rPr lang="ru-RU" sz="2000" b="1" dirty="0"/>
              <a:t> та, за </a:t>
            </a:r>
            <a:r>
              <a:rPr lang="ru-RU" sz="2000" b="1" dirty="0" err="1"/>
              <a:t>необхідності</a:t>
            </a:r>
            <a:r>
              <a:rPr lang="ru-RU" sz="2000" b="1" dirty="0"/>
              <a:t>, </a:t>
            </a:r>
            <a:r>
              <a:rPr lang="ru-RU" sz="2000" b="1" dirty="0" err="1"/>
              <a:t>попрацювати</a:t>
            </a:r>
            <a:r>
              <a:rPr lang="ru-RU" sz="2000" b="1" dirty="0"/>
              <a:t> над </a:t>
            </a:r>
            <a:r>
              <a:rPr lang="ru-RU" sz="2000" b="1" dirty="0" err="1"/>
              <a:t>своїми</a:t>
            </a:r>
            <a:r>
              <a:rPr lang="ru-RU" sz="2000" b="1" dirty="0"/>
              <a:t> </a:t>
            </a:r>
            <a:r>
              <a:rPr lang="ru-RU" sz="2000" b="1" dirty="0" err="1"/>
              <a:t>помилками</a:t>
            </a:r>
            <a:endParaRPr lang="ru-RU" sz="2000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5629" t="19888" r="6516" b="18555"/>
          <a:stretch>
            <a:fillRect/>
          </a:stretch>
        </p:blipFill>
        <p:spPr bwMode="auto">
          <a:xfrm>
            <a:off x="539552" y="2216271"/>
            <a:ext cx="6357982" cy="2504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6589" t="19532" r="8308" b="7226"/>
          <a:stretch>
            <a:fillRect/>
          </a:stretch>
        </p:blipFill>
        <p:spPr bwMode="auto">
          <a:xfrm>
            <a:off x="1619672" y="3404887"/>
            <a:ext cx="708665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7040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79712" y="612845"/>
            <a:ext cx="65527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Характерною </a:t>
            </a:r>
            <a:r>
              <a:rPr lang="uk-UA" dirty="0"/>
              <a:t>рисою ефективного навчання є використання різних </a:t>
            </a:r>
            <a:r>
              <a:rPr lang="uk-UA" dirty="0" smtClean="0"/>
              <a:t>форм та методів активної роботи. </a:t>
            </a:r>
            <a:r>
              <a:rPr lang="uk-UA" dirty="0"/>
              <a:t>Навчання на основі запитів, </a:t>
            </a:r>
            <a:r>
              <a:rPr lang="uk-UA" dirty="0" err="1"/>
              <a:t>проєктна</a:t>
            </a:r>
            <a:r>
              <a:rPr lang="uk-UA" dirty="0"/>
              <a:t> діяльність, </a:t>
            </a:r>
            <a:r>
              <a:rPr lang="uk-UA" dirty="0" smtClean="0"/>
              <a:t>взаємо навчання, </a:t>
            </a:r>
            <a:r>
              <a:rPr lang="uk-UA" dirty="0"/>
              <a:t>модель «перевернутого» класу дозволяють урізноманітнити освітній процес та залучити до роботи кожного </a:t>
            </a:r>
            <a:r>
              <a:rPr lang="uk-UA" dirty="0" smtClean="0"/>
              <a:t>здобувача освіти. </a:t>
            </a:r>
            <a:r>
              <a:rPr lang="uk-UA" dirty="0"/>
              <a:t>Наприклад, стиль «перевернутої» класної кімнати дає </a:t>
            </a:r>
            <a:r>
              <a:rPr lang="uk-UA" dirty="0" smtClean="0"/>
              <a:t>здобувачам освіти </a:t>
            </a:r>
            <a:r>
              <a:rPr lang="uk-UA" dirty="0"/>
              <a:t>чудову можливість спілкуватися з </a:t>
            </a:r>
            <a:r>
              <a:rPr lang="uk-UA" dirty="0" smtClean="0"/>
              <a:t>викладачем </a:t>
            </a:r>
            <a:r>
              <a:rPr lang="uk-UA" dirty="0"/>
              <a:t>і ставити запитання протягом більшої частини їхнього навчального дня. Навчання на основі запитів, де </a:t>
            </a:r>
            <a:r>
              <a:rPr lang="uk-UA" dirty="0" smtClean="0"/>
              <a:t>викладач </a:t>
            </a:r>
            <a:r>
              <a:rPr lang="uk-UA" dirty="0"/>
              <a:t>діє більш як </a:t>
            </a:r>
            <a:r>
              <a:rPr lang="uk-UA" dirty="0" err="1"/>
              <a:t>фасилітатор</a:t>
            </a:r>
            <a:r>
              <a:rPr lang="uk-UA" dirty="0"/>
              <a:t>, а не як авторитетна особа, дозволяє реалізувати </a:t>
            </a:r>
            <a:r>
              <a:rPr lang="uk-UA" dirty="0" smtClean="0"/>
              <a:t>здобувачам освіти </a:t>
            </a:r>
            <a:r>
              <a:rPr lang="uk-UA" dirty="0"/>
              <a:t>власні освітні потреби, сприяє підвищенню  мотивації та захопленню навчанням.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666" y="4437112"/>
            <a:ext cx="2936889" cy="220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5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17410" name="Прямоугольник 4"/>
          <p:cNvSpPr>
            <a:spLocks noChangeArrowheads="1"/>
          </p:cNvSpPr>
          <p:nvPr/>
        </p:nvSpPr>
        <p:spPr bwMode="auto">
          <a:xfrm>
            <a:off x="1835150" y="620713"/>
            <a:ext cx="3149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uk-UA" sz="2400" b="1">
                <a:solidFill>
                  <a:srgbClr val="FF0000"/>
                </a:solidFill>
                <a:latin typeface="Verdana" pitchFamily="34" charset="0"/>
              </a:rPr>
              <a:t>Педагогічне кредо:</a:t>
            </a:r>
            <a:endParaRPr lang="ru-RU" sz="2400" b="1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70299" y="4268554"/>
            <a:ext cx="5313363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«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Якщо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хочеш змінити світ – почни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з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себе»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39752" y="1484313"/>
            <a:ext cx="6265863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«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Ми виховуємо не носія знань, а людину, яка має жити в суспільстві та приносити йому користь»</a:t>
            </a:r>
          </a:p>
        </p:txBody>
      </p:sp>
      <p:sp>
        <p:nvSpPr>
          <p:cNvPr id="17413" name="Прямоугольник 8"/>
          <p:cNvSpPr>
            <a:spLocks noChangeArrowheads="1"/>
          </p:cNvSpPr>
          <p:nvPr/>
        </p:nvSpPr>
        <p:spPr bwMode="auto">
          <a:xfrm>
            <a:off x="1692275" y="3573463"/>
            <a:ext cx="3321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ru-RU" sz="2400" b="1">
                <a:solidFill>
                  <a:srgbClr val="FF0000"/>
                </a:solidFill>
                <a:latin typeface="Verdana" pitchFamily="34" charset="0"/>
              </a:rPr>
              <a:t>Життєве кредо: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700622"/>
            <a:ext cx="6707088" cy="1143000"/>
          </a:xfrm>
        </p:spPr>
        <p:txBody>
          <a:bodyPr/>
          <a:lstStyle/>
          <a:p>
            <a:pPr algn="l"/>
            <a:r>
              <a:rPr lang="ru-RU" sz="2400" dirty="0" err="1" smtClean="0"/>
              <a:t>Виступала</a:t>
            </a:r>
            <a:r>
              <a:rPr lang="ru-RU" sz="2400" dirty="0" smtClean="0"/>
              <a:t> </a:t>
            </a:r>
            <a:r>
              <a:rPr lang="ru-RU" sz="2400" dirty="0" err="1" smtClean="0"/>
              <a:t>спікером</a:t>
            </a:r>
            <a:r>
              <a:rPr lang="ru-RU" sz="2400" dirty="0" smtClean="0"/>
              <a:t> </a:t>
            </a:r>
            <a:r>
              <a:rPr lang="ru-RU" sz="2400" dirty="0" err="1" smtClean="0"/>
              <a:t>Всеукраїнського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вебінару</a:t>
            </a:r>
            <a:r>
              <a:rPr lang="ru-RU" sz="2400" dirty="0" smtClean="0"/>
              <a:t> «</a:t>
            </a:r>
            <a:r>
              <a:rPr lang="ru-RU" sz="2400" dirty="0" err="1" smtClean="0"/>
              <a:t>Організація</a:t>
            </a:r>
            <a:r>
              <a:rPr lang="ru-RU" sz="2400" dirty="0" smtClean="0"/>
              <a:t> </a:t>
            </a:r>
            <a:r>
              <a:rPr lang="ru-RU" sz="2400" dirty="0" err="1" smtClean="0"/>
              <a:t>навчально-виробничого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процесу</a:t>
            </a:r>
            <a:r>
              <a:rPr lang="ru-RU" sz="2400" dirty="0" smtClean="0"/>
              <a:t> в </a:t>
            </a:r>
            <a:r>
              <a:rPr lang="ru-RU" sz="2400" dirty="0" err="1" smtClean="0"/>
              <a:t>умовах</a:t>
            </a:r>
            <a:r>
              <a:rPr lang="ru-RU" sz="2400" dirty="0" smtClean="0"/>
              <a:t> </a:t>
            </a:r>
            <a:r>
              <a:rPr lang="ru-RU" sz="2400" dirty="0" err="1" smtClean="0"/>
              <a:t>реформування</a:t>
            </a:r>
            <a:r>
              <a:rPr lang="ru-RU" sz="2400" dirty="0" smtClean="0"/>
              <a:t> ПТО: </a:t>
            </a:r>
            <a:r>
              <a:rPr lang="ru-RU" sz="2400" dirty="0" err="1" smtClean="0"/>
              <a:t>актуальні</a:t>
            </a:r>
            <a:r>
              <a:rPr lang="ru-RU" sz="2400" dirty="0" smtClean="0"/>
              <a:t> </a:t>
            </a:r>
            <a:r>
              <a:rPr lang="ru-RU" sz="2400" dirty="0" err="1" smtClean="0"/>
              <a:t>питання</a:t>
            </a:r>
            <a:r>
              <a:rPr lang="ru-RU" sz="2400" dirty="0" smtClean="0"/>
              <a:t> та </a:t>
            </a:r>
            <a:r>
              <a:rPr lang="ru-RU" sz="2400" dirty="0" err="1" smtClean="0"/>
              <a:t>сучасні</a:t>
            </a:r>
            <a:r>
              <a:rPr lang="ru-RU" sz="2400" dirty="0" smtClean="0"/>
              <a:t> </a:t>
            </a:r>
            <a:r>
              <a:rPr lang="ru-RU" sz="2400" dirty="0" err="1" smtClean="0"/>
              <a:t>аспекти</a:t>
            </a:r>
            <a:r>
              <a:rPr lang="ru-RU" sz="2400" dirty="0" smtClean="0"/>
              <a:t>» (14.12.2022р)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5781" y="3051006"/>
            <a:ext cx="4572638" cy="34294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46126" t="21454" r="23989" b="6689"/>
          <a:stretch/>
        </p:blipFill>
        <p:spPr>
          <a:xfrm>
            <a:off x="5436096" y="1988840"/>
            <a:ext cx="3353544" cy="453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2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28674" name="Прямоугольник 5"/>
          <p:cNvSpPr>
            <a:spLocks noChangeArrowheads="1"/>
          </p:cNvSpPr>
          <p:nvPr/>
        </p:nvSpPr>
        <p:spPr bwMode="auto">
          <a:xfrm>
            <a:off x="2051720" y="404813"/>
            <a:ext cx="691289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1600" b="1" i="1" dirty="0">
                <a:latin typeface="Calibri" pitchFamily="34" charset="0"/>
              </a:rPr>
              <a:t>Проведення предметних олімпіад та конкурсів професійної майстерності дає можливість учням випробувати свої знання та вміння, заохочує до вивчення предметів,  розвиває любов до обраної професії сприяє</a:t>
            </a:r>
            <a:r>
              <a:rPr lang="uk-UA" sz="1600" b="1" i="1" dirty="0"/>
              <a:t> </a:t>
            </a:r>
            <a:r>
              <a:rPr lang="uk-UA" sz="1600" b="1" i="1" dirty="0">
                <a:latin typeface="+mn-lt"/>
              </a:rPr>
              <a:t>творчому розвитку учнів</a:t>
            </a:r>
            <a:endParaRPr lang="ru-RU" sz="16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70" y="1482031"/>
            <a:ext cx="2326737" cy="23267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1655299"/>
            <a:ext cx="2304381" cy="23043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9264" y="4132948"/>
            <a:ext cx="2570148" cy="25701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288" y="4293970"/>
            <a:ext cx="2311184" cy="2311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8194" y="4293970"/>
            <a:ext cx="2443624" cy="24436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9367" y="1482031"/>
            <a:ext cx="3291722" cy="24687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3808" y="1482031"/>
            <a:ext cx="3291722" cy="2468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26626" name="Rectangle 6"/>
          <p:cNvSpPr>
            <a:spLocks noChangeArrowheads="1"/>
          </p:cNvSpPr>
          <p:nvPr/>
        </p:nvSpPr>
        <p:spPr bwMode="auto">
          <a:xfrm>
            <a:off x="2771799" y="1268413"/>
            <a:ext cx="576101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dirty="0"/>
              <a:t> </a:t>
            </a:r>
            <a:r>
              <a:rPr lang="uk-UA" b="1" dirty="0"/>
              <a:t>Беру активну участь в  роботі методичних комісій ліцею</a:t>
            </a:r>
          </a:p>
          <a:p>
            <a:pPr>
              <a:buFont typeface="Wingdings" pitchFamily="2" charset="2"/>
              <a:buChar char="Ø"/>
            </a:pPr>
            <a:r>
              <a:rPr lang="uk-UA" b="1" dirty="0"/>
              <a:t> Розробляю навчально-методичну документацію</a:t>
            </a:r>
          </a:p>
          <a:p>
            <a:pPr>
              <a:buFont typeface="Wingdings" pitchFamily="2" charset="2"/>
              <a:buChar char="Ø"/>
            </a:pPr>
            <a:r>
              <a:rPr lang="uk-UA" b="1" dirty="0"/>
              <a:t> Виступаю з доповідями</a:t>
            </a:r>
          </a:p>
          <a:p>
            <a:pPr>
              <a:buFont typeface="Wingdings" pitchFamily="2" charset="2"/>
              <a:buChar char="Ø"/>
            </a:pPr>
            <a:r>
              <a:rPr lang="uk-UA" b="1" dirty="0"/>
              <a:t> Обмінююсь  досвідом</a:t>
            </a:r>
          </a:p>
          <a:p>
            <a:pPr>
              <a:buFont typeface="Wingdings" pitchFamily="2" charset="2"/>
              <a:buChar char="Ø"/>
            </a:pPr>
            <a:r>
              <a:rPr lang="uk-UA" b="1" dirty="0"/>
              <a:t> Надаю кваліфіковану методичну допомогу молодим колегам ліцею</a:t>
            </a:r>
            <a:endParaRPr lang="ru-RU" b="1" dirty="0"/>
          </a:p>
        </p:txBody>
      </p:sp>
      <p:sp>
        <p:nvSpPr>
          <p:cNvPr id="26627" name="Rectangle 8"/>
          <p:cNvSpPr>
            <a:spLocks noChangeArrowheads="1"/>
          </p:cNvSpPr>
          <p:nvPr/>
        </p:nvSpPr>
        <p:spPr bwMode="auto">
          <a:xfrm>
            <a:off x="2259296" y="548680"/>
            <a:ext cx="67860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u="sng" dirty="0">
                <a:solidFill>
                  <a:srgbClr val="C00000"/>
                </a:solidFill>
              </a:rPr>
              <a:t>Участь в роботі методичних комісій ліцею </a:t>
            </a:r>
          </a:p>
          <a:p>
            <a:endParaRPr lang="ru-RU" sz="2400" b="1" u="sng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3827682"/>
            <a:ext cx="3219450" cy="2752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373" y="0"/>
            <a:ext cx="9120406" cy="6809822"/>
          </a:xfrm>
          <a:prstGeom prst="rect">
            <a:avLst/>
          </a:prstGeom>
        </p:spPr>
      </p:pic>
      <p:sp>
        <p:nvSpPr>
          <p:cNvPr id="32772" name="Прямоугольник 4"/>
          <p:cNvSpPr>
            <a:spLocks noChangeArrowheads="1"/>
          </p:cNvSpPr>
          <p:nvPr/>
        </p:nvSpPr>
        <p:spPr bwMode="auto">
          <a:xfrm>
            <a:off x="2242555" y="161529"/>
            <a:ext cx="59047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</a:rPr>
              <a:t>Участь в роботі  обласних методичних секцій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2773" name="Прямоугольник 5"/>
          <p:cNvSpPr>
            <a:spLocks noChangeArrowheads="1"/>
          </p:cNvSpPr>
          <p:nvPr/>
        </p:nvSpPr>
        <p:spPr bwMode="auto">
          <a:xfrm>
            <a:off x="1907704" y="971784"/>
            <a:ext cx="686269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/>
              <a:t>Голова </a:t>
            </a:r>
            <a:r>
              <a:rPr lang="ru-RU" dirty="0" err="1"/>
              <a:t>обласної</a:t>
            </a:r>
            <a:r>
              <a:rPr lang="ru-RU" dirty="0"/>
              <a:t> </a:t>
            </a:r>
            <a:r>
              <a:rPr lang="ru-RU" dirty="0" err="1"/>
              <a:t>методичної</a:t>
            </a:r>
            <a:r>
              <a:rPr lang="ru-RU" dirty="0"/>
              <a:t> </a:t>
            </a:r>
            <a:r>
              <a:rPr lang="ru-RU" dirty="0" err="1"/>
              <a:t>секції</a:t>
            </a:r>
            <a:r>
              <a:rPr lang="ru-RU" dirty="0"/>
              <a:t> </a:t>
            </a:r>
            <a:r>
              <a:rPr lang="ru-RU" dirty="0" err="1"/>
              <a:t>педагогічних</a:t>
            </a:r>
            <a:r>
              <a:rPr lang="ru-RU" dirty="0"/>
              <a:t> </a:t>
            </a:r>
            <a:r>
              <a:rPr lang="ru-RU" dirty="0" err="1"/>
              <a:t>працівників</a:t>
            </a:r>
            <a:r>
              <a:rPr lang="ru-RU" dirty="0"/>
              <a:t> з </a:t>
            </a:r>
            <a:r>
              <a:rPr lang="ru-RU" dirty="0" err="1"/>
              <a:t>професій</a:t>
            </a:r>
            <a:r>
              <a:rPr lang="ru-RU" dirty="0"/>
              <a:t> і </a:t>
            </a:r>
            <a:r>
              <a:rPr lang="ru-RU" dirty="0" err="1"/>
              <a:t>предметів</a:t>
            </a:r>
            <a:r>
              <a:rPr lang="ru-RU" dirty="0"/>
              <a:t> </a:t>
            </a:r>
            <a:r>
              <a:rPr lang="ru-RU" dirty="0" err="1"/>
              <a:t>соціального</a:t>
            </a:r>
            <a:r>
              <a:rPr lang="ru-RU" dirty="0"/>
              <a:t> та  </a:t>
            </a:r>
            <a:r>
              <a:rPr lang="ru-RU" dirty="0" err="1"/>
              <a:t>економічного</a:t>
            </a:r>
            <a:r>
              <a:rPr lang="ru-RU" dirty="0"/>
              <a:t> </a:t>
            </a:r>
            <a:r>
              <a:rPr lang="ru-RU" dirty="0" err="1" smtClean="0"/>
              <a:t>напрямків</a:t>
            </a:r>
            <a:endParaRPr lang="ru-RU" dirty="0" smtClean="0"/>
          </a:p>
          <a:p>
            <a:r>
              <a:rPr lang="ru-RU" dirty="0" err="1" smtClean="0"/>
              <a:t>Активний</a:t>
            </a:r>
            <a:r>
              <a:rPr lang="ru-RU" dirty="0" smtClean="0"/>
              <a:t> </a:t>
            </a:r>
            <a:r>
              <a:rPr lang="ru-RU" dirty="0" err="1" smtClean="0"/>
              <a:t>учасник</a:t>
            </a:r>
            <a:r>
              <a:rPr lang="ru-RU" dirty="0" smtClean="0"/>
              <a:t> </a:t>
            </a:r>
            <a:r>
              <a:rPr lang="ru-RU" dirty="0" err="1" smtClean="0"/>
              <a:t>обласних</a:t>
            </a:r>
            <a:r>
              <a:rPr lang="ru-RU" dirty="0" smtClean="0"/>
              <a:t> </a:t>
            </a:r>
            <a:r>
              <a:rPr lang="ru-RU" dirty="0" err="1" smtClean="0"/>
              <a:t>методичних</a:t>
            </a:r>
            <a:r>
              <a:rPr lang="ru-RU" dirty="0" smtClean="0"/>
              <a:t> </a:t>
            </a:r>
            <a:r>
              <a:rPr lang="ru-RU" dirty="0" err="1" smtClean="0"/>
              <a:t>секц</a:t>
            </a:r>
            <a:r>
              <a:rPr lang="uk-UA" dirty="0" err="1" smtClean="0"/>
              <a:t>ій</a:t>
            </a:r>
            <a:r>
              <a:rPr lang="ru-RU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400" dirty="0" smtClean="0"/>
              <a:t>педагогічних </a:t>
            </a:r>
            <a:r>
              <a:rPr lang="uk-UA" sz="1400" dirty="0"/>
              <a:t>працівників харчової промисловості, торгівлі, громадського харчування, плодоовочівництва  та дослідницьких професій </a:t>
            </a:r>
            <a:endParaRPr lang="uk-UA" sz="1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400" dirty="0" smtClean="0"/>
              <a:t>педагогічних </a:t>
            </a:r>
            <a:r>
              <a:rPr lang="uk-UA" sz="1400" dirty="0"/>
              <a:t>працівників з </a:t>
            </a:r>
            <a:r>
              <a:rPr lang="uk-UA" sz="1400" dirty="0" smtClean="0"/>
              <a:t>професій і </a:t>
            </a:r>
            <a:r>
              <a:rPr lang="uk-UA" sz="1400" dirty="0"/>
              <a:t>предметів соціального та  економічного напрямків </a:t>
            </a:r>
          </a:p>
        </p:txBody>
      </p:sp>
      <p:sp>
        <p:nvSpPr>
          <p:cNvPr id="32774" name="Прямоугольник 6"/>
          <p:cNvSpPr>
            <a:spLocks noChangeArrowheads="1"/>
          </p:cNvSpPr>
          <p:nvPr/>
        </p:nvSpPr>
        <p:spPr bwMode="auto">
          <a:xfrm>
            <a:off x="611188" y="2205038"/>
            <a:ext cx="43926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endParaRPr lang="uk-UA" sz="1400"/>
          </a:p>
        </p:txBody>
      </p:sp>
      <p:sp>
        <p:nvSpPr>
          <p:cNvPr id="32776" name="TextBox 15"/>
          <p:cNvSpPr txBox="1">
            <a:spLocks noChangeArrowheads="1"/>
          </p:cNvSpPr>
          <p:nvPr/>
        </p:nvSpPr>
        <p:spPr bwMode="auto">
          <a:xfrm>
            <a:off x="4035811" y="3197564"/>
            <a:ext cx="283541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b="1" dirty="0"/>
              <a:t>Виступи на </a:t>
            </a:r>
            <a:r>
              <a:rPr lang="uk-UA" b="1" dirty="0" smtClean="0"/>
              <a:t>теми</a:t>
            </a:r>
            <a:r>
              <a:rPr lang="uk-UA" b="1" dirty="0"/>
              <a:t>:</a:t>
            </a:r>
          </a:p>
          <a:p>
            <a:endParaRPr lang="ru-RU" dirty="0"/>
          </a:p>
          <a:p>
            <a:endParaRPr lang="uk-UA" dirty="0"/>
          </a:p>
          <a:p>
            <a:endParaRPr lang="uk-UA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863" y="3753612"/>
            <a:ext cx="3956367" cy="2967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099" y="2724237"/>
            <a:ext cx="3912131" cy="293409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5456055" y="4333379"/>
            <a:ext cx="3366161" cy="2524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4" y="-20585"/>
            <a:ext cx="9120406" cy="680982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195736" y="311351"/>
            <a:ext cx="59517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</a:rPr>
              <a:t>Участь в роботі  обласних методичних секцій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80" y="4140128"/>
            <a:ext cx="2880320" cy="21602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391" y="3116733"/>
            <a:ext cx="5241118" cy="25445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95736" y="1289960"/>
            <a:ext cx="6174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засіданні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обласної  методичної секції педпрацівників харчової промисловості, торгівлі, громадського харчування, плодоовочівництва</a:t>
            </a:r>
            <a:r>
              <a:rPr lang="uk-UA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(15.12.2022) показувала майстер-клас з формування та розвитку ключових </a:t>
            </a:r>
            <a:r>
              <a:rPr lang="uk-UA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компетентностей</a:t>
            </a:r>
            <a:r>
              <a:rPr lang="uk-UA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на уроках товарознавства продовольчих товарів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0692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332657"/>
            <a:ext cx="7005464" cy="2088232"/>
          </a:xfrm>
        </p:spPr>
        <p:txBody>
          <a:bodyPr/>
          <a:lstStyle/>
          <a:p>
            <a:r>
              <a:rPr lang="uk-UA" sz="2400" dirty="0" smtClean="0"/>
              <a:t>Член робочої групи з розробки державного </a:t>
            </a:r>
            <a:r>
              <a:rPr lang="uk-UA" sz="2400" dirty="0"/>
              <a:t>стандарту професійної (професійно-технічної освіти) з професії  «Продавець продовольчих товарів» ( СП(ПТ)О 5220. </a:t>
            </a:r>
            <a:r>
              <a:rPr lang="en-US" sz="2400" dirty="0"/>
              <a:t>G</a:t>
            </a:r>
            <a:r>
              <a:rPr lang="uk-UA" sz="2400" dirty="0"/>
              <a:t> 47.1-2.-2018), затвердженого наказом Міністерства освіти і науки України №208  від 14.02. 2019.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2636912"/>
            <a:ext cx="5628417" cy="39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8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3584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00180" y="504480"/>
            <a:ext cx="6911975" cy="647700"/>
          </a:xfrm>
        </p:spPr>
        <p:txBody>
          <a:bodyPr/>
          <a:lstStyle/>
          <a:p>
            <a:pPr eaLnBrk="1" hangingPunct="1"/>
            <a:r>
              <a:rPr lang="uk-UA" sz="2400" b="1" dirty="0" smtClean="0"/>
              <a:t>Участь у ІІ етапі олімпіади з предмета  </a:t>
            </a:r>
            <a:br>
              <a:rPr lang="uk-UA" sz="2400" b="1" dirty="0" smtClean="0"/>
            </a:br>
            <a:r>
              <a:rPr lang="uk-UA" sz="2400" b="1" dirty="0" smtClean="0"/>
              <a:t>“Основи галузевої економіки і підприємництва” серед учнів ПТНЗ області</a:t>
            </a:r>
            <a:r>
              <a:rPr lang="uk-UA" sz="1600" b="1" dirty="0" smtClean="0"/>
              <a:t/>
            </a:r>
            <a:br>
              <a:rPr lang="uk-UA" sz="1600" b="1" dirty="0" smtClean="0"/>
            </a:br>
            <a:endParaRPr lang="ru-RU" sz="1600" b="1" dirty="0" smtClean="0"/>
          </a:p>
        </p:txBody>
      </p:sp>
      <p:sp>
        <p:nvSpPr>
          <p:cNvPr id="35845" name="TextBox 5"/>
          <p:cNvSpPr txBox="1">
            <a:spLocks noChangeArrowheads="1"/>
          </p:cNvSpPr>
          <p:nvPr/>
        </p:nvSpPr>
        <p:spPr bwMode="auto">
          <a:xfrm>
            <a:off x="1620842" y="5719715"/>
            <a:ext cx="43711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 b="1" dirty="0"/>
          </a:p>
          <a:p>
            <a:r>
              <a:rPr lang="uk-UA" b="1" dirty="0" smtClean="0"/>
              <a:t>2020р </a:t>
            </a:r>
            <a:r>
              <a:rPr lang="uk-UA" b="1" dirty="0"/>
              <a:t>– </a:t>
            </a:r>
            <a:r>
              <a:rPr lang="uk-UA" b="1" dirty="0" err="1" smtClean="0"/>
              <a:t>Кульбовська</a:t>
            </a:r>
            <a:r>
              <a:rPr lang="uk-UA" b="1" dirty="0" smtClean="0"/>
              <a:t> Ольга </a:t>
            </a:r>
            <a:r>
              <a:rPr lang="uk-UA" b="1" dirty="0"/>
              <a:t>- ІІ місце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742" y="1162199"/>
            <a:ext cx="3396413" cy="4611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3997" r="9857"/>
          <a:stretch/>
        </p:blipFill>
        <p:spPr>
          <a:xfrm rot="21242126">
            <a:off x="458353" y="1787931"/>
            <a:ext cx="2324978" cy="3301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0508" t="2464" r="21570" b="1776"/>
          <a:stretch/>
        </p:blipFill>
        <p:spPr>
          <a:xfrm rot="404155">
            <a:off x="2667463" y="1788644"/>
            <a:ext cx="2456461" cy="346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905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34" y="0"/>
            <a:ext cx="9119366" cy="680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1143000"/>
          </a:xfrm>
        </p:spPr>
        <p:txBody>
          <a:bodyPr/>
          <a:lstStyle/>
          <a:p>
            <a:r>
              <a:rPr lang="uk-UA" dirty="0" smtClean="0"/>
              <a:t>Друк на сайті «Всеосвіта»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6" y="1417638"/>
            <a:ext cx="3491232" cy="490678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692276"/>
            <a:ext cx="3529040" cy="495991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79" y="1966783"/>
            <a:ext cx="3419873" cy="483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0" y="260350"/>
            <a:ext cx="92154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Franklin Gothic Book" pitchFamily="34" charset="0"/>
              <a:cs typeface="Times New Roman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Franklin Gothic Book" pitchFamily="34" charset="0"/>
                <a:cs typeface="Times New Roman" pitchFamily="18" charset="0"/>
              </a:rPr>
              <a:t>                  </a:t>
            </a:r>
            <a:endParaRPr lang="ru-RU" dirty="0">
              <a:latin typeface="Franklin Gothic Book" pitchFamily="34" charset="0"/>
              <a:cs typeface="+mn-cs"/>
            </a:endParaRPr>
          </a:p>
        </p:txBody>
      </p:sp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755650" y="2349500"/>
            <a:ext cx="1584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36868" name="Прямоугольник 7"/>
          <p:cNvSpPr>
            <a:spLocks noChangeArrowheads="1"/>
          </p:cNvSpPr>
          <p:nvPr/>
        </p:nvSpPr>
        <p:spPr bwMode="auto">
          <a:xfrm>
            <a:off x="2428875" y="28575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 b="1">
                <a:solidFill>
                  <a:srgbClr val="0070C0"/>
                </a:solidFill>
              </a:rPr>
              <a:t>ВИХОВНА РОБОТА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24075" y="1052513"/>
            <a:ext cx="6376988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Велику роль у своїй роботі приділяю вихованню учнів. </a:t>
            </a:r>
          </a:p>
          <a:p>
            <a:pPr fontAlgn="auto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Багато років працюю класним керівником.</a:t>
            </a:r>
          </a:p>
          <a:p>
            <a:pPr fontAlgn="auto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стосунки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дітьми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я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намагаюсь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будувати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сприйнятті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цінностей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любові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до них і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виходячи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свою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виховну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спрямовую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унікальної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сутності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кожної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дитини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4251" t="540" b="4995"/>
          <a:stretch/>
        </p:blipFill>
        <p:spPr>
          <a:xfrm>
            <a:off x="5326948" y="3433621"/>
            <a:ext cx="3466271" cy="28639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402" y="3059444"/>
            <a:ext cx="4004788" cy="266429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37890" name="Rectangle 7"/>
          <p:cNvSpPr>
            <a:spLocks noGrp="1"/>
          </p:cNvSpPr>
          <p:nvPr>
            <p:ph type="title" idx="4294967295"/>
          </p:nvPr>
        </p:nvSpPr>
        <p:spPr>
          <a:xfrm>
            <a:off x="1979712" y="584845"/>
            <a:ext cx="6463630" cy="1143000"/>
          </a:xfrm>
        </p:spPr>
        <p:txBody>
          <a:bodyPr/>
          <a:lstStyle/>
          <a:p>
            <a:pPr indent="457200" algn="l" eaLnBrk="1" hangingPunct="1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Виховна робота організовується таким чином, що здобувачам освіти приходиться міркувати, співставляти, порівнювати побачене з  уже своїми власними погляди на людські цінності та якості.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У повсякденному житті намагаюся вчити дітей сприймати життя мужньо, відповідати за свої вчинки, шукати корисне із втрат та поразок, діяти і жити для того, щоб світ став кращим, отримувати насолоду від життя, роботи, навчання, від спілкування з природою, мистецтвом, музикою, людьми.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7" y="2596253"/>
            <a:ext cx="4096867" cy="3072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082" y="2467442"/>
            <a:ext cx="4709142" cy="3530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34" y="0"/>
            <a:ext cx="9119366" cy="680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943100" y="765175"/>
            <a:ext cx="72009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accent4">
                    <a:lumMod val="75000"/>
                  </a:schemeClr>
                </a:solidFill>
              </a:rPr>
              <a:t>Методична проблема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accent4">
                    <a:lumMod val="75000"/>
                  </a:schemeClr>
                </a:solidFill>
              </a:rPr>
              <a:t>над якою  працюю: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0313" y="2492375"/>
            <a:ext cx="5715000" cy="1292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2000" b="1" i="1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Активні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</a:rPr>
              <a:t>форми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</a:rPr>
              <a:t>методи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</a:rPr>
              <a:t>роботи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</a:rPr>
              <a:t> як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</a:rPr>
              <a:t>засіб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</a:rPr>
              <a:t>підвищення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</a:rPr>
              <a:t>якості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</a:rPr>
              <a:t> та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</a:rPr>
              <a:t>ефективності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освітнього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процесу</a:t>
            </a:r>
            <a:r>
              <a:rPr lang="uk-UA" sz="2000" b="1" i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sz="20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8436" name="Picture 2" descr="C:\Users\оксана\AppData\Local\Microsoft\Windows\Temporary Internet Files\Content.IE5\8A3VX1T6\MC900432665[1]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2124075" y="3716338"/>
            <a:ext cx="42735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38914" name="Прямоугольник 7"/>
          <p:cNvSpPr>
            <a:spLocks noChangeArrowheads="1"/>
          </p:cNvSpPr>
          <p:nvPr/>
        </p:nvSpPr>
        <p:spPr bwMode="auto">
          <a:xfrm>
            <a:off x="3635375" y="404813"/>
            <a:ext cx="532765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dirty="0" smtClean="0">
                <a:latin typeface="Times New Roman" pitchFamily="18" charset="0"/>
              </a:rPr>
              <a:t>При організації виховного процесу </a:t>
            </a:r>
            <a:r>
              <a:rPr lang="uk-UA" dirty="0">
                <a:latin typeface="Times New Roman" pitchFamily="18" charset="0"/>
              </a:rPr>
              <a:t>використовую різноманітні форми проведення: </a:t>
            </a:r>
            <a:r>
              <a:rPr lang="uk-UA" dirty="0" err="1">
                <a:latin typeface="Times New Roman" pitchFamily="18" charset="0"/>
              </a:rPr>
              <a:t>квест</a:t>
            </a:r>
            <a:r>
              <a:rPr lang="uk-UA" dirty="0">
                <a:latin typeface="Times New Roman" pitchFamily="18" charset="0"/>
              </a:rPr>
              <a:t>, подорож, «відкрита трибуна», вікторина, круглий стіл, конференція, урок патріотизму та інші. </a:t>
            </a:r>
            <a:br>
              <a:rPr lang="uk-UA" dirty="0">
                <a:latin typeface="Times New Roman" pitchFamily="18" charset="0"/>
              </a:rPr>
            </a:br>
            <a:r>
              <a:rPr lang="uk-UA" dirty="0">
                <a:latin typeface="Times New Roman" pitchFamily="18" charset="0"/>
              </a:rPr>
              <a:t>Розробляю сценарії та проводжу виховні заходи в групі та  </a:t>
            </a:r>
            <a:r>
              <a:rPr lang="uk-UA" dirty="0" err="1" smtClean="0">
                <a:latin typeface="Times New Roman" pitchFamily="18" charset="0"/>
              </a:rPr>
              <a:t>загальноліцейські</a:t>
            </a:r>
            <a:r>
              <a:rPr lang="uk-UA" dirty="0" smtClean="0">
                <a:latin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</a:rPr>
              <a:t>свята</a:t>
            </a:r>
            <a:r>
              <a:rPr lang="uk-UA" dirty="0" smtClean="0">
                <a:latin typeface="Times New Roman" pitchFamily="18" charset="0"/>
              </a:rPr>
              <a:t>:</a:t>
            </a:r>
          </a:p>
          <a:p>
            <a:r>
              <a:rPr lang="uk-UA" dirty="0" smtClean="0">
                <a:latin typeface="Times New Roman" pitchFamily="18" charset="0"/>
              </a:rPr>
              <a:t>«Огляд художньої самодіяльності»</a:t>
            </a:r>
          </a:p>
          <a:p>
            <a:r>
              <a:rPr lang="uk-UA" dirty="0" smtClean="0">
                <a:latin typeface="Times New Roman" pitchFamily="18" charset="0"/>
              </a:rPr>
              <a:t>«День Закоханих»</a:t>
            </a:r>
          </a:p>
          <a:p>
            <a:r>
              <a:rPr lang="uk-UA" dirty="0" smtClean="0">
                <a:latin typeface="Times New Roman" pitchFamily="18" charset="0"/>
              </a:rPr>
              <a:t>«День працівників сільського господарства»</a:t>
            </a:r>
          </a:p>
          <a:p>
            <a:r>
              <a:rPr lang="uk-UA" dirty="0" smtClean="0">
                <a:latin typeface="Times New Roman" pitchFamily="18" charset="0"/>
              </a:rPr>
              <a:t>«День Соборності»</a:t>
            </a:r>
          </a:p>
          <a:p>
            <a:r>
              <a:rPr lang="uk-UA" dirty="0" smtClean="0">
                <a:latin typeface="Times New Roman" pitchFamily="18" charset="0"/>
              </a:rPr>
              <a:t>«День Гідності та Свободи» та інш</a:t>
            </a:r>
            <a:r>
              <a:rPr lang="uk-UA" dirty="0">
                <a:latin typeface="Times New Roman" pitchFamily="18" charset="0"/>
              </a:rPr>
              <a:t>і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53" y="620688"/>
            <a:ext cx="2764598" cy="37451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3938101"/>
            <a:ext cx="4104456" cy="25500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4465" y="3789040"/>
            <a:ext cx="3426249" cy="2572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47" y="1919759"/>
            <a:ext cx="2301720" cy="30689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8" y="548680"/>
            <a:ext cx="5925345" cy="1143000"/>
          </a:xfrm>
        </p:spPr>
        <p:txBody>
          <a:bodyPr/>
          <a:lstStyle/>
          <a:p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</a:rPr>
              <a:t>Огляд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</a:rPr>
              <a:t>художньої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</a:rPr>
              <a:t>самодіяльності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Любарського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</a:rPr>
              <a:t>професійного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</a:rPr>
              <a:t>ліцею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«Будь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</a:rPr>
              <a:t>щаслива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, наша доле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</a:rPr>
              <a:t>щедрим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</a:rPr>
              <a:t>співом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 і зерном!»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4" y="305824"/>
            <a:ext cx="2520279" cy="33603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359" y="1919759"/>
            <a:ext cx="3803915" cy="285293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37149"/>
            <a:ext cx="3695761" cy="277182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97563"/>
            <a:ext cx="3917807" cy="293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8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4"/>
          <a:stretch/>
        </p:blipFill>
        <p:spPr>
          <a:xfrm>
            <a:off x="1216104" y="1417638"/>
            <a:ext cx="2895786" cy="28253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1143000"/>
          </a:xfrm>
        </p:spPr>
        <p:txBody>
          <a:bodyPr/>
          <a:lstStyle/>
          <a:p>
            <a:r>
              <a:rPr lang="uk-UA" sz="4000" b="1" dirty="0" smtClean="0">
                <a:solidFill>
                  <a:schemeClr val="accent1">
                    <a:lumMod val="75000"/>
                  </a:schemeClr>
                </a:solidFill>
              </a:rPr>
              <a:t>ДЕНЬ ПРАЦІВНИКІВ СІЛЬСЬКОГО ГОСПОДАРСТВА</a:t>
            </a:r>
            <a:endParaRPr lang="uk-UA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681702"/>
            <a:ext cx="3899925" cy="29249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794" y="1385310"/>
            <a:ext cx="3977318" cy="530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4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39938" name="Заголовок 6"/>
          <p:cNvSpPr>
            <a:spLocks noGrp="1"/>
          </p:cNvSpPr>
          <p:nvPr>
            <p:ph type="title"/>
          </p:nvPr>
        </p:nvSpPr>
        <p:spPr>
          <a:xfrm>
            <a:off x="428625" y="357188"/>
            <a:ext cx="8320088" cy="1487487"/>
          </a:xfrm>
        </p:spPr>
        <p:txBody>
          <a:bodyPr/>
          <a:lstStyle/>
          <a:p>
            <a:r>
              <a:rPr lang="uk-UA" sz="1800" b="1" dirty="0" smtClean="0">
                <a:cs typeface="Times New Roman" pitchFamily="18" charset="0"/>
              </a:rPr>
              <a:t>Особливу увагу приділяю патріотичному вихованню учнів: </a:t>
            </a:r>
            <a:r>
              <a:rPr lang="uk-UA" sz="1800" b="1" dirty="0" smtClean="0"/>
              <a:t>зміцненню патріотичних почуттів, виховуванню  любові до рідного краю, почуття причетності до всіх подій які відбуваються в Україні, пробудженню національної самосвідомості</a:t>
            </a:r>
            <a:r>
              <a:rPr lang="ru-RU" dirty="0" smtClean="0">
                <a:solidFill>
                  <a:srgbClr val="000000"/>
                </a:solidFill>
              </a:rPr>
              <a:t/>
            </a:r>
            <a:br>
              <a:rPr lang="ru-RU" dirty="0" smtClean="0">
                <a:solidFill>
                  <a:srgbClr val="000000"/>
                </a:solidFill>
              </a:rPr>
            </a:br>
            <a:endParaRPr lang="uk-UA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35" y="1599455"/>
            <a:ext cx="4881721" cy="36628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1413"/>
            <a:ext cx="2232629" cy="15986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16027" y="2033830"/>
            <a:ext cx="27365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</a:rPr>
              <a:t>«ДЕНЬ ГІДНОСТІ ТА СВОБОДИ»</a:t>
            </a:r>
            <a:endParaRPr lang="uk-U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9941" name="Picture 2" descr="http://dnz23.dnepredu.com/uploads/editor/2755/249296/sitepage_103/images/hpdxhpouvy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7923" y="4810749"/>
            <a:ext cx="257175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264" y="3891416"/>
            <a:ext cx="4219008" cy="2109504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020157"/>
            <a:ext cx="4114800" cy="1143000"/>
          </a:xfrm>
        </p:spPr>
        <p:txBody>
          <a:bodyPr/>
          <a:lstStyle/>
          <a:p>
            <a:r>
              <a:rPr lang="uk-UA" sz="4000" b="1" dirty="0" smtClean="0">
                <a:solidFill>
                  <a:schemeClr val="accent1">
                    <a:lumMod val="75000"/>
                  </a:schemeClr>
                </a:solidFill>
              </a:rPr>
              <a:t>ДЕНЬ СОБОРНОСТІ УКРАЇНИ</a:t>
            </a:r>
            <a:endParaRPr lang="uk-UA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00" y="500674"/>
            <a:ext cx="4392488" cy="58566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25" y="3068960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1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744" y="764704"/>
            <a:ext cx="6347048" cy="4525963"/>
          </a:xfrm>
        </p:spPr>
        <p:txBody>
          <a:bodyPr/>
          <a:lstStyle/>
          <a:p>
            <a:r>
              <a:rPr lang="uk-UA" dirty="0"/>
              <a:t> </a:t>
            </a:r>
            <a:r>
              <a:rPr lang="uk-UA" sz="2400" dirty="0"/>
              <a:t>Активні методи навчання і контролю навчальних досягнень заохочують здобувачів освіти до безпосередньої активності та дозволяють  поглиблювати знання у практичній діяльності. Таким чином, здобувачі освіти вже на етапі навчання </a:t>
            </a:r>
            <a:r>
              <a:rPr lang="uk-UA" sz="2400" dirty="0" smtClean="0"/>
              <a:t> </a:t>
            </a:r>
            <a:r>
              <a:rPr lang="uk-UA" sz="2400" dirty="0"/>
              <a:t>мають змогу набути досвід щодо вирішення проблемних завдань, навчитися </a:t>
            </a:r>
            <a:r>
              <a:rPr lang="uk-UA" sz="2400" dirty="0" err="1"/>
              <a:t>продуктивно</a:t>
            </a:r>
            <a:r>
              <a:rPr lang="uk-UA" sz="2400" dirty="0"/>
              <a:t> працювати в колективі, команді, ефективно обмінюватися досвідом та координувати діяльність у групі для досягнення спільної мети.</a:t>
            </a:r>
          </a:p>
        </p:txBody>
      </p:sp>
    </p:spTree>
    <p:extLst>
      <p:ext uri="{BB962C8B-B14F-4D97-AF65-F5344CB8AC3E}">
        <p14:creationId xmlns:p14="http://schemas.microsoft.com/office/powerpoint/2010/main" val="152571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332656"/>
            <a:ext cx="6563072" cy="4525963"/>
          </a:xfrm>
        </p:spPr>
        <p:txBody>
          <a:bodyPr/>
          <a:lstStyle/>
          <a:p>
            <a:pPr marL="0" indent="457200">
              <a:buNone/>
            </a:pPr>
            <a:r>
              <a:rPr lang="ru-RU" sz="2200" dirty="0" err="1"/>
              <a:t>Використання</a:t>
            </a:r>
            <a:r>
              <a:rPr lang="ru-RU" sz="2200" dirty="0"/>
              <a:t> </a:t>
            </a:r>
            <a:r>
              <a:rPr lang="ru-RU" sz="2200" dirty="0" err="1"/>
              <a:t>активних</a:t>
            </a:r>
            <a:r>
              <a:rPr lang="ru-RU" sz="2200" dirty="0"/>
              <a:t> </a:t>
            </a:r>
            <a:r>
              <a:rPr lang="ru-RU" sz="2200" dirty="0" err="1"/>
              <a:t>методів</a:t>
            </a:r>
            <a:r>
              <a:rPr lang="ru-RU" sz="2200" dirty="0"/>
              <a:t> </a:t>
            </a:r>
            <a:r>
              <a:rPr lang="ru-RU" sz="2200" dirty="0" err="1"/>
              <a:t>навчання</a:t>
            </a:r>
            <a:r>
              <a:rPr lang="ru-RU" sz="2200" dirty="0"/>
              <a:t> в </a:t>
            </a:r>
            <a:r>
              <a:rPr lang="ru-RU" sz="2200" dirty="0" err="1"/>
              <a:t>системі</a:t>
            </a:r>
            <a:r>
              <a:rPr lang="ru-RU" sz="2200" dirty="0"/>
              <a:t> </a:t>
            </a:r>
            <a:r>
              <a:rPr lang="ru-RU" sz="2200" dirty="0" err="1"/>
              <a:t>професійно-технічної</a:t>
            </a:r>
            <a:r>
              <a:rPr lang="ru-RU" sz="2200" dirty="0"/>
              <a:t> </a:t>
            </a:r>
            <a:r>
              <a:rPr lang="ru-RU" sz="2200" dirty="0" err="1"/>
              <a:t>освіти</a:t>
            </a:r>
            <a:r>
              <a:rPr lang="ru-RU" sz="2200" dirty="0"/>
              <a:t> на </a:t>
            </a:r>
            <a:r>
              <a:rPr lang="ru-RU" sz="2200" dirty="0" err="1"/>
              <a:t>сучасному</a:t>
            </a:r>
            <a:r>
              <a:rPr lang="ru-RU" sz="2200" dirty="0"/>
              <a:t> </a:t>
            </a:r>
            <a:r>
              <a:rPr lang="ru-RU" sz="2200" dirty="0" err="1"/>
              <a:t>етапі</a:t>
            </a:r>
            <a:r>
              <a:rPr lang="ru-RU" sz="2200" dirty="0"/>
              <a:t> є </a:t>
            </a:r>
            <a:r>
              <a:rPr lang="ru-RU" sz="2200" dirty="0" err="1"/>
              <a:t>необхідною</a:t>
            </a:r>
            <a:r>
              <a:rPr lang="ru-RU" sz="2200" dirty="0"/>
              <a:t> </a:t>
            </a:r>
            <a:r>
              <a:rPr lang="ru-RU" sz="2200" dirty="0" err="1"/>
              <a:t>умовою</a:t>
            </a:r>
            <a:r>
              <a:rPr lang="ru-RU" sz="2200" dirty="0"/>
              <a:t> для підготовки </a:t>
            </a:r>
            <a:r>
              <a:rPr lang="ru-RU" sz="2200" dirty="0" err="1"/>
              <a:t>висококваліфікованих</a:t>
            </a:r>
            <a:r>
              <a:rPr lang="ru-RU" sz="2200" dirty="0"/>
              <a:t> </a:t>
            </a:r>
            <a:r>
              <a:rPr lang="ru-RU" sz="2200" dirty="0" err="1"/>
              <a:t>фахівців</a:t>
            </a:r>
            <a:r>
              <a:rPr lang="ru-RU" sz="2200" dirty="0"/>
              <a:t> і, </a:t>
            </a:r>
            <a:r>
              <a:rPr lang="ru-RU" sz="2200" dirty="0" err="1"/>
              <a:t>зазвичай</a:t>
            </a:r>
            <a:r>
              <a:rPr lang="ru-RU" sz="2200" dirty="0"/>
              <a:t>, </a:t>
            </a:r>
            <a:r>
              <a:rPr lang="ru-RU" sz="2200" dirty="0" err="1"/>
              <a:t>призводить</a:t>
            </a:r>
            <a:r>
              <a:rPr lang="ru-RU" sz="2200" dirty="0"/>
              <a:t> до </a:t>
            </a:r>
            <a:r>
              <a:rPr lang="ru-RU" sz="2200" dirty="0" err="1"/>
              <a:t>позитивних</a:t>
            </a:r>
            <a:r>
              <a:rPr lang="ru-RU" sz="2200" dirty="0"/>
              <a:t> </a:t>
            </a:r>
            <a:r>
              <a:rPr lang="ru-RU" sz="2200" dirty="0" err="1"/>
              <a:t>результатів</a:t>
            </a:r>
            <a:r>
              <a:rPr lang="ru-RU" sz="2200" dirty="0"/>
              <a:t>: </a:t>
            </a:r>
            <a:r>
              <a:rPr lang="ru-RU" sz="2200" dirty="0" err="1"/>
              <a:t>знання</a:t>
            </a:r>
            <a:r>
              <a:rPr lang="ru-RU" sz="2200" dirty="0"/>
              <a:t>, </a:t>
            </a:r>
            <a:r>
              <a:rPr lang="ru-RU" sz="2200" dirty="0" err="1"/>
              <a:t>уміння</a:t>
            </a:r>
            <a:r>
              <a:rPr lang="ru-RU" sz="2200" dirty="0"/>
              <a:t> та </a:t>
            </a:r>
            <a:r>
              <a:rPr lang="ru-RU" sz="2200" dirty="0" err="1"/>
              <a:t>навички</a:t>
            </a:r>
            <a:r>
              <a:rPr lang="ru-RU" sz="2200" dirty="0"/>
              <a:t> </a:t>
            </a:r>
            <a:r>
              <a:rPr lang="ru-RU" sz="2200" dirty="0" err="1"/>
              <a:t>здобувачів</a:t>
            </a:r>
            <a:r>
              <a:rPr lang="ru-RU" sz="2200" dirty="0"/>
              <a:t> </a:t>
            </a:r>
            <a:r>
              <a:rPr lang="ru-RU" sz="2200" dirty="0" err="1"/>
              <a:t>освіти</a:t>
            </a:r>
            <a:r>
              <a:rPr lang="ru-RU" sz="2200" dirty="0"/>
              <a:t> </a:t>
            </a:r>
            <a:r>
              <a:rPr lang="ru-RU" sz="2200" dirty="0" err="1"/>
              <a:t>формуються</a:t>
            </a:r>
            <a:r>
              <a:rPr lang="ru-RU" sz="2200" dirty="0"/>
              <a:t> на </a:t>
            </a:r>
            <a:r>
              <a:rPr lang="ru-RU" sz="2200" dirty="0" err="1"/>
              <a:t>основі</a:t>
            </a:r>
            <a:r>
              <a:rPr lang="ru-RU" sz="2200" dirty="0"/>
              <a:t> </a:t>
            </a:r>
            <a:r>
              <a:rPr lang="ru-RU" sz="2200" dirty="0" err="1"/>
              <a:t>залучення</a:t>
            </a:r>
            <a:r>
              <a:rPr lang="ru-RU" sz="2200" dirty="0"/>
              <a:t> </a:t>
            </a:r>
            <a:r>
              <a:rPr lang="ru-RU" sz="2200" dirty="0" err="1"/>
              <a:t>їх</a:t>
            </a:r>
            <a:r>
              <a:rPr lang="ru-RU" sz="2200" dirty="0"/>
              <a:t> до </a:t>
            </a:r>
            <a:r>
              <a:rPr lang="ru-RU" sz="2200" dirty="0" err="1"/>
              <a:t>активної</a:t>
            </a:r>
            <a:r>
              <a:rPr lang="ru-RU" sz="2200" dirty="0"/>
              <a:t> </a:t>
            </a:r>
            <a:r>
              <a:rPr lang="ru-RU" sz="2200" dirty="0" err="1"/>
              <a:t>навчально-пізнавальної</a:t>
            </a:r>
            <a:r>
              <a:rPr lang="ru-RU" sz="2200" dirty="0"/>
              <a:t> </a:t>
            </a:r>
            <a:r>
              <a:rPr lang="ru-RU" sz="2200" dirty="0" err="1"/>
              <a:t>діяльності</a:t>
            </a:r>
            <a:r>
              <a:rPr lang="ru-RU" sz="2200" dirty="0"/>
              <a:t>; </a:t>
            </a:r>
            <a:r>
              <a:rPr lang="ru-RU" sz="2200" dirty="0" err="1"/>
              <a:t>навчальна</a:t>
            </a:r>
            <a:r>
              <a:rPr lang="ru-RU" sz="2200" dirty="0"/>
              <a:t> </a:t>
            </a:r>
            <a:r>
              <a:rPr lang="ru-RU" sz="2200" dirty="0" err="1"/>
              <a:t>інформація</a:t>
            </a:r>
            <a:r>
              <a:rPr lang="ru-RU" sz="2200" dirty="0"/>
              <a:t> </a:t>
            </a:r>
            <a:r>
              <a:rPr lang="ru-RU" sz="2200" dirty="0" err="1"/>
              <a:t>стає</a:t>
            </a:r>
            <a:r>
              <a:rPr lang="ru-RU" sz="2200" dirty="0"/>
              <a:t> </a:t>
            </a:r>
            <a:r>
              <a:rPr lang="ru-RU" sz="2200" dirty="0" err="1"/>
              <a:t>складовою</a:t>
            </a:r>
            <a:r>
              <a:rPr lang="ru-RU" sz="2200" dirty="0"/>
              <a:t> </a:t>
            </a:r>
            <a:r>
              <a:rPr lang="ru-RU" sz="2200" dirty="0" err="1"/>
              <a:t>системи</a:t>
            </a:r>
            <a:r>
              <a:rPr lang="ru-RU" sz="2200" dirty="0"/>
              <a:t> </a:t>
            </a:r>
            <a:r>
              <a:rPr lang="ru-RU" sz="2200" dirty="0" err="1"/>
              <a:t>знань</a:t>
            </a:r>
            <a:r>
              <a:rPr lang="ru-RU" sz="2200" dirty="0"/>
              <a:t> </a:t>
            </a:r>
            <a:r>
              <a:rPr lang="ru-RU" sz="2200" dirty="0" err="1" smtClean="0"/>
              <a:t>учня</a:t>
            </a:r>
            <a:r>
              <a:rPr lang="ru-RU" sz="2200" dirty="0" smtClean="0"/>
              <a:t>.</a:t>
            </a:r>
          </a:p>
          <a:p>
            <a:pPr marL="0" indent="457200">
              <a:buNone/>
            </a:pPr>
            <a:r>
              <a:rPr lang="uk-UA" sz="2200" dirty="0"/>
              <a:t>Кожен здобувач освіти цікавий своєю унікальністю, і завдання </a:t>
            </a:r>
            <a:r>
              <a:rPr lang="uk-UA" sz="2200" dirty="0" smtClean="0"/>
              <a:t>викладача </a:t>
            </a:r>
            <a:r>
              <a:rPr lang="uk-UA" sz="2200" dirty="0"/>
              <a:t>- зберегти цю унікальність, розвивати схильності й таланти, розширити можливості кожного Я, а можливе це тільки при повсюдному використанні активних методів навчання.</a:t>
            </a:r>
            <a:endParaRPr lang="ru-RU" sz="2200" dirty="0"/>
          </a:p>
          <a:p>
            <a:endParaRPr lang="ru-RU" sz="2000" dirty="0" smtClean="0"/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537047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51720" y="2708920"/>
            <a:ext cx="65345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ДЯКУЮ ЗА УВАГУ!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34" y="0"/>
            <a:ext cx="9119366" cy="680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98" y="53638"/>
            <a:ext cx="4320581" cy="33496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600" y="1612808"/>
            <a:ext cx="4831628" cy="34465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3397" t="21454" r="11813" b="9641"/>
          <a:stretch/>
        </p:blipFill>
        <p:spPr>
          <a:xfrm>
            <a:off x="3782628" y="3084549"/>
            <a:ext cx="5336738" cy="3773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36096" y="476671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САМООСВІТА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6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0"/>
            <a:ext cx="4178638" cy="5877272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46285" y="1340768"/>
            <a:ext cx="3997715" cy="56166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44353" y="497763"/>
            <a:ext cx="2628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САМООСВІТА</a:t>
            </a:r>
          </a:p>
        </p:txBody>
      </p:sp>
    </p:spTree>
    <p:extLst>
      <p:ext uri="{BB962C8B-B14F-4D97-AF65-F5344CB8AC3E}">
        <p14:creationId xmlns:p14="http://schemas.microsoft.com/office/powerpoint/2010/main" val="269938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81"/>
            <a:ext cx="6298065" cy="41066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96" y="1858203"/>
            <a:ext cx="6364776" cy="4523624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364088" y="2034185"/>
            <a:ext cx="3755369" cy="48238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72973" y="417926"/>
            <a:ext cx="2628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САМООСВІТА</a:t>
            </a:r>
            <a:endParaRPr lang="uk-U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9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260648"/>
            <a:ext cx="6563072" cy="4525963"/>
          </a:xfrm>
        </p:spPr>
        <p:txBody>
          <a:bodyPr/>
          <a:lstStyle/>
          <a:p>
            <a:r>
              <a:rPr lang="uk-UA" sz="2400" dirty="0"/>
              <a:t>В умовах </a:t>
            </a:r>
            <a:r>
              <a:rPr lang="uk-UA" sz="2400" dirty="0" smtClean="0"/>
              <a:t>стрімкого розвитку суспільства, його </a:t>
            </a:r>
            <a:r>
              <a:rPr lang="uk-UA" sz="2400" dirty="0"/>
              <a:t>інформатизації</a:t>
            </a:r>
            <a:r>
              <a:rPr lang="uk-UA" sz="2400" dirty="0" smtClean="0"/>
              <a:t> </a:t>
            </a:r>
            <a:r>
              <a:rPr lang="uk-UA" sz="2400" dirty="0"/>
              <a:t>основним завданням сучасного освітнього процесу має стати розширення і поглиблення інтелектуальних здібностей особистості, мотивація і підготовка людини до самостійної роботи з інформаційними потоками, розвиток критичного мислення та творчих здібностей. Досягненню цих цілей сприяє використання активних методів навчання. Методи активного викладання і </a:t>
            </a:r>
            <a:r>
              <a:rPr lang="uk-UA" sz="2400" dirty="0" smtClean="0"/>
              <a:t>навчання </a:t>
            </a:r>
            <a:r>
              <a:rPr lang="uk-UA" sz="2400" dirty="0"/>
              <a:t>утягує </a:t>
            </a:r>
            <a:r>
              <a:rPr lang="uk-UA" sz="2400" dirty="0" smtClean="0"/>
              <a:t>здобувачів освіти  у освітній </a:t>
            </a:r>
            <a:r>
              <a:rPr lang="uk-UA" sz="2400" dirty="0"/>
              <a:t>процес і вимагає від них дій більше, ніж спостережень; забезпечує більш глибоке і повне розуміння предмета.</a:t>
            </a:r>
          </a:p>
        </p:txBody>
      </p:sp>
    </p:spTree>
    <p:extLst>
      <p:ext uri="{BB962C8B-B14F-4D97-AF65-F5344CB8AC3E}">
        <p14:creationId xmlns:p14="http://schemas.microsoft.com/office/powerpoint/2010/main" val="15180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24089"/>
            <a:ext cx="9120406" cy="680982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2" y="548680"/>
            <a:ext cx="6645424" cy="4525963"/>
          </a:xfrm>
        </p:spPr>
        <p:txBody>
          <a:bodyPr/>
          <a:lstStyle/>
          <a:p>
            <a:pPr marL="0" indent="0">
              <a:buNone/>
            </a:pPr>
            <a:r>
              <a:rPr lang="uk-UA" sz="2000" dirty="0"/>
              <a:t>Активне навчання – являє собою таку організацію і </a:t>
            </a:r>
            <a:r>
              <a:rPr lang="uk-UA" sz="2000" dirty="0" smtClean="0"/>
              <a:t>ведення навчального </a:t>
            </a:r>
            <a:r>
              <a:rPr lang="uk-UA" sz="2000" dirty="0"/>
              <a:t>процесу, яка спрямована на всебічну активізацію </a:t>
            </a:r>
            <a:r>
              <a:rPr lang="uk-UA" sz="2000" dirty="0" smtClean="0"/>
              <a:t>навчально пізнавальної </a:t>
            </a:r>
            <a:r>
              <a:rPr lang="uk-UA" sz="2000" dirty="0"/>
              <a:t>діяльності </a:t>
            </a:r>
            <a:r>
              <a:rPr lang="uk-UA" sz="2000" dirty="0" smtClean="0"/>
              <a:t>здобувачів освіти. </a:t>
            </a:r>
          </a:p>
          <a:p>
            <a:pPr marL="0" indent="0">
              <a:buNone/>
            </a:pPr>
            <a:r>
              <a:rPr lang="uk-UA" sz="2000" dirty="0"/>
              <a:t>Активні форми навчання – форми, що стимулюють пізнавальну діяльність майбутніх спеціалістів, вони будуються в основному на діалозі, передбачає вільний обмін думками про шляхи вирішення тієї чи іншої проблеми, характеризуються високим рівнем </a:t>
            </a:r>
            <a:r>
              <a:rPr lang="uk-UA" sz="2000" dirty="0" smtClean="0"/>
              <a:t>активності</a:t>
            </a:r>
            <a:r>
              <a:rPr lang="uk-UA" sz="2000" dirty="0"/>
              <a:t> здобувачів освіти</a:t>
            </a:r>
            <a:r>
              <a:rPr lang="uk-UA" sz="2000" dirty="0" smtClean="0"/>
              <a:t>. </a:t>
            </a:r>
          </a:p>
          <a:p>
            <a:pPr marL="0" indent="0">
              <a:buNone/>
            </a:pPr>
            <a:r>
              <a:rPr lang="uk-UA" sz="2000" dirty="0" smtClean="0">
                <a:cs typeface="Times New Roman" panose="02020603050405020304" pitchFamily="18" charset="0"/>
              </a:rPr>
              <a:t>Застосування </a:t>
            </a:r>
            <a:r>
              <a:rPr lang="uk-UA" sz="2000" dirty="0">
                <a:cs typeface="Times New Roman" panose="02020603050405020304" pitchFamily="18" charset="0"/>
              </a:rPr>
              <a:t>активних методів навчання передбачає спрямування цього процесу головним чином не на викладання готових знань і їх відтворення, а на самостійне оволодіння здобувачами освіти знаннями у процесі активної пізнавальної </a:t>
            </a:r>
            <a:r>
              <a:rPr lang="uk-UA" sz="2000" dirty="0" smtClean="0">
                <a:cs typeface="Times New Roman" panose="02020603050405020304" pitchFamily="18" charset="0"/>
              </a:rPr>
              <a:t>діяльності</a:t>
            </a:r>
          </a:p>
          <a:p>
            <a:pPr marL="0" indent="0">
              <a:buNone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53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4788</TotalTime>
  <Words>1601</Words>
  <Application>Microsoft Office PowerPoint</Application>
  <PresentationFormat>Экран (4:3)</PresentationFormat>
  <Paragraphs>153</Paragraphs>
  <Slides>47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6" baseType="lpstr">
      <vt:lpstr>Batang</vt:lpstr>
      <vt:lpstr>Aharoni</vt:lpstr>
      <vt:lpstr>Arial</vt:lpstr>
      <vt:lpstr>Calibri</vt:lpstr>
      <vt:lpstr>Franklin Gothic Book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Флеш-картки:  ефективний спосіб запам'ятовування ключової інформації</vt:lpstr>
      <vt:lpstr>Створення учнівських презентацій як метод випереджувального навчання , що активізує пізнавальну, навчальну та розумову діяльність, дає змогу висловити своє бачення та думку</vt:lpstr>
      <vt:lpstr>      Використання яскравої графіки у вигляді хмар слів на уроках дозволить зробити акценти на ключових моментах із теми вивчення. Це, у свою чергу, сприяє переосмисленню та систематизації навчального матеріалу. До того ж, використання різних кольорів, шрифтів та форм хмар дозволить учням швидше опанувати новий матеріал завдяки активному залученню зорової пам'яті.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Тести, порівняно з іншими методами контролю навчальних досягнень здобувачів освіти, мають безліч переваг, що і робить їх надзвичайно популярними</vt:lpstr>
      <vt:lpstr>Розроблені тестові завдання для поточного, тематичного та підсумкового контролю знань здобувачів освіти</vt:lpstr>
      <vt:lpstr>Онлайн-тестування на сайті “ Всеосвіта ” відрізняється зручним функціоналом створення та проходження тестів.  Цей сервіс дозволяє створювати  різноманітні форми тестів Ця платформа зручна тим, що викладач відразу бачить результати здобувачів освіти і звертає увагу на помилки, а здобувачі освіти зможуть відразу отримати свої оцінки та, за необхідності, попрацювати над своїми помилками</vt:lpstr>
      <vt:lpstr>Презентация PowerPoint</vt:lpstr>
      <vt:lpstr>Виступала спікером Всеукраїнського вебінару «Організація навчально-виробничого процесу в умовах реформування ПТО: актуальні питання та сучасні аспекти» (14.12.2022р)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Участь у ІІ етапі олімпіади з предмета   “Основи галузевої економіки і підприємництва” серед учнів ПТНЗ області </vt:lpstr>
      <vt:lpstr>Друк на сайті «Всеосвіта»</vt:lpstr>
      <vt:lpstr>Презентация PowerPoint</vt:lpstr>
      <vt:lpstr>Виховна робота організовується таким чином, що здобувачам освіти приходиться міркувати, співставляти, порівнювати побачене з  уже своїми власними погляди на людські цінності та якості. У повсякденному житті намагаюся вчити дітей сприймати життя мужньо, відповідати за свої вчинки, шукати корисне із втрат та поразок, діяти і жити для того, щоб світ став кращим, отримувати насолоду від життя, роботи, навчання, від спілкування з природою, мистецтвом, музикою, людьми.</vt:lpstr>
      <vt:lpstr>Презентация PowerPoint</vt:lpstr>
      <vt:lpstr>Огляд художньої самодіяльності Любарського професійного ліцею «Будь щаслива, наша доле,  щедрим співом і зерном!» </vt:lpstr>
      <vt:lpstr>ДЕНЬ ПРАЦІВНИКІВ СІЛЬСЬКОГО ГОСПОДАРСТВА</vt:lpstr>
      <vt:lpstr>Особливу увагу приділяю патріотичному вихованню учнів: зміцненню патріотичних почуттів, виховуванню  любові до рідного краю, почуття причетності до всіх подій які відбуваються в Україні, пробудженню національної самосвідомості </vt:lpstr>
      <vt:lpstr>ДЕНЬ СОБОРНОСТІ УКРАЇНИ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11111</dc:creator>
  <cp:lastModifiedBy>Пользователь</cp:lastModifiedBy>
  <cp:revision>341</cp:revision>
  <dcterms:created xsi:type="dcterms:W3CDTF">2018-02-02T06:20:42Z</dcterms:created>
  <dcterms:modified xsi:type="dcterms:W3CDTF">2023-01-25T19:01:15Z</dcterms:modified>
</cp:coreProperties>
</file>